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8" y="1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0BE088-8D49-EFE6-C005-694E257FB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55B3CFF-C333-A2B4-91F8-9D3CE479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011D2C-DBD4-EF91-7F1D-3E4F46E0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9918B8-1129-98B4-CAF9-771BEF63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CA8AD4-B7A5-1B79-B04C-75DC3431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D68B1-E467-DDAD-6DF0-0F078E42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EE479CC-6BE2-99FC-0DB2-95A66EDC1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FE5BC2-1C04-15C8-AC7B-25E63302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104D7A-D905-216D-AC47-7649C229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9351F7-420C-C350-49E1-A0C0E093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99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08304C9-E9A5-9369-6C5A-9E362E754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173B646-A2BB-D995-CC73-4B9CDD724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AFC63C-43C2-B100-D764-B426CB1F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16BAA3-23DB-4A55-3263-43A19815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A94270-C592-F15D-BC81-C0A8AC00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97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04FEC-F26F-F8C3-527B-112EB784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90CFB4-08C1-375C-CECE-C8BCAF022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2E43F8-1931-CDF1-DD8D-77D2DE06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8912CA-6879-CC0E-EF9E-A58F0D26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6125B6-7008-35C6-355F-33F2FA38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05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7B2469-FDE1-15B5-6476-F8D4986D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21D9AA-FEEF-6147-26B7-A001BE03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89D68D-DD68-2DF5-75FD-FE38FF7A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4A7CBC-92D7-781C-09D8-30146234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2C0695-E9D9-AB8C-4D51-7A507135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68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70DAF2-AEFB-2283-7F88-371F79B3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27FE52-366F-C60D-90BF-776A42E57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F4ECDE-6CEE-A94D-F08E-03F3C538A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D644D1-192F-97A5-D291-AE6A97CF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4226BF-6A05-9067-964E-0D1B043C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2A2598-4B22-DF1F-6847-6608322D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39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A57E6-7021-BAC8-BE45-20178A3C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EF35C0-103B-1E2F-1DC2-EA2BF4CC9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9164D1-3D82-3272-40EB-7DDB38E04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BD10CF0-E0D5-F1EF-6FC2-08575DD98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B0E2F6E-D2F9-3C9E-0F21-BE3B8A6B6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B715FB2-C1DA-38FB-2514-F392B904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95EAD1E-F596-86D5-44B1-3F8737FA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8F26131-0ABE-3D00-D06A-A355C1A9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02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2C68AC-F27E-0D47-1219-27D69E8A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4FB679-503F-AE4A-E31E-F484C8A1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D58924-A9FC-3B3F-72BB-CD0FE0E4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ADE1E7-7A9D-A903-5CE4-6F6B20E5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43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08ECC-1ADB-97CA-F74E-49E0379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197A2B2-1649-FFAE-7F76-BA9E9C32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E52EE-8F7D-5A7F-3809-EF2B1E76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83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16200F-D97F-C992-16C0-EA0B61A7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0700E5-B1B3-D371-BA50-B28538E7D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66E73C-B878-1D4D-EE29-D37F15297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964BC5-D0B2-65BD-190E-4F9BE214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2D3E44-AE22-B16B-E561-F727BB2B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3110A3B-B744-2A83-CF6C-D2910CC7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72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6513F7-DEBE-AB78-12A2-3CDD1366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EA9D77C-16DD-8C65-E3E3-0F645D70D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BFA6E8-900D-3B0B-FE56-075371EAC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9BE91A-FDA6-EF99-3320-D031A41E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CB7700-8846-1018-3447-E67437A1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F6E6A-8AA9-6B4C-54C0-630F8043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02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D6D826-813C-1A92-7D90-72A04726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08BAD8-722F-7541-747C-4AE5424C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1CEB89-B7B0-A5E9-BCD6-153D5D5DC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76E88F-19A1-0159-52F0-6FF7E74AB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163126-A8C6-4882-7AC4-28197CDCB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90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andskrift, karta, stationär&#10;&#10;Automatiskt genererad beskrivning">
            <a:extLst>
              <a:ext uri="{FF2B5EF4-FFF2-40B4-BE49-F238E27FC236}">
                <a16:creationId xmlns:a16="http://schemas.microsoft.com/office/drawing/2014/main" id="{DC5269EC-3BDC-0C05-E25B-D211A283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4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karta, konst&#10;&#10;Automatiskt genererad beskrivning">
            <a:extLst>
              <a:ext uri="{FF2B5EF4-FFF2-40B4-BE49-F238E27FC236}">
                <a16:creationId xmlns:a16="http://schemas.microsoft.com/office/drawing/2014/main" id="{6250A006-98B2-B939-BF56-13B418401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6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handskrift, lapptäcke&#10;&#10;Automatiskt genererad beskrivning">
            <a:extLst>
              <a:ext uri="{FF2B5EF4-FFF2-40B4-BE49-F238E27FC236}">
                <a16:creationId xmlns:a16="http://schemas.microsoft.com/office/drawing/2014/main" id="{A1AF91DB-9E1A-BE9A-237B-F066C154F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3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arnkonst, rita, skiss&#10;&#10;Automatiskt genererad beskrivning">
            <a:extLst>
              <a:ext uri="{FF2B5EF4-FFF2-40B4-BE49-F238E27FC236}">
                <a16:creationId xmlns:a16="http://schemas.microsoft.com/office/drawing/2014/main" id="{1D705222-991B-A7CF-8384-07FAAEE37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78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Bredbild</PresentationFormat>
  <Paragraphs>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Jane Theobald</dc:creator>
  <cp:lastModifiedBy>Jane Theobald</cp:lastModifiedBy>
  <cp:revision>3</cp:revision>
  <dcterms:created xsi:type="dcterms:W3CDTF">2024-04-25T07:23:51Z</dcterms:created>
  <dcterms:modified xsi:type="dcterms:W3CDTF">2024-04-25T07:26:54Z</dcterms:modified>
</cp:coreProperties>
</file>