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6"/>
  </p:notesMasterIdLst>
  <p:sldIdLst>
    <p:sldId id="258" r:id="rId5"/>
  </p:sldIdLst>
  <p:sldSz cx="42803763" cy="3027521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210" userDrawn="1">
          <p15:clr>
            <a:srgbClr val="A4A3A4"/>
          </p15:clr>
        </p15:guide>
        <p15:guide id="2" pos="134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86" autoAdjust="0"/>
    <p:restoredTop sz="94660"/>
  </p:normalViewPr>
  <p:slideViewPr>
    <p:cSldViewPr snapToGrid="0">
      <p:cViewPr varScale="1">
        <p:scale>
          <a:sx n="11" d="100"/>
          <a:sy n="11" d="100"/>
        </p:scale>
        <p:origin x="1371" y="45"/>
      </p:cViewPr>
      <p:guideLst>
        <p:guide orient="horz" pos="13210"/>
        <p:guide pos="134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478FA-D5F5-4615-94B6-F00D8C622C4C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3013"/>
            <a:ext cx="47418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A66E8-655F-45AC-8388-7B94F5CC0B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030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/>
          <p:cNvSpPr txBox="1">
            <a:spLocks noGrp="1"/>
          </p:cNvSpPr>
          <p:nvPr>
            <p:ph type="title"/>
          </p:nvPr>
        </p:nvSpPr>
        <p:spPr>
          <a:xfrm>
            <a:off x="3572612" y="1859423"/>
            <a:ext cx="35136150" cy="3495008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Underrubrik 2"/>
          <p:cNvSpPr txBox="1">
            <a:spLocks noGrp="1"/>
          </p:cNvSpPr>
          <p:nvPr>
            <p:ph type="subTitle" idx="4294967295"/>
          </p:nvPr>
        </p:nvSpPr>
        <p:spPr>
          <a:xfrm>
            <a:off x="3572612" y="28488774"/>
            <a:ext cx="12309377" cy="1589405"/>
          </a:xfrm>
        </p:spPr>
        <p:txBody>
          <a:bodyPr/>
          <a:lstStyle>
            <a:lvl1pPr marL="0" indent="0">
              <a:buNone/>
              <a:defRPr sz="10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5" name="Platshållare för text 19"/>
          <p:cNvSpPr txBox="1">
            <a:spLocks noGrp="1"/>
          </p:cNvSpPr>
          <p:nvPr>
            <p:ph type="body" idx="4294967295"/>
          </p:nvPr>
        </p:nvSpPr>
        <p:spPr>
          <a:xfrm>
            <a:off x="24933360" y="22597663"/>
            <a:ext cx="13842692" cy="1589246"/>
          </a:xfrm>
        </p:spPr>
        <p:txBody>
          <a:bodyPr rIns="0" anchor="b">
            <a:noAutofit/>
          </a:bodyPr>
          <a:lstStyle>
            <a:lvl1pPr marL="342900" indent="-342900" algn="r">
              <a:lnSpc>
                <a:spcPct val="100000"/>
              </a:lnSpc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78637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9535" userDrawn="1">
          <p15:clr>
            <a:srgbClr val="FBAE40"/>
          </p15:clr>
        </p15:guide>
        <p15:guide id="2" pos="1348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D55FC-3D08-47C4-847B-60FA34C63DC9}" type="datetime1">
              <a:rPr lang="sv-SE" smtClean="0"/>
              <a:pPr/>
              <a:t>2024-09-18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C001-9468-4904-8F37-94C996020387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688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Upp 57"/>
          <p:cNvSpPr/>
          <p:nvPr/>
        </p:nvSpPr>
        <p:spPr>
          <a:xfrm rot="18200709">
            <a:off x="20340502" y="22508423"/>
            <a:ext cx="368607" cy="486453"/>
          </a:xfrm>
          <a:prstGeom prst="upArrow">
            <a:avLst>
              <a:gd name="adj1" fmla="val 51107"/>
              <a:gd name="adj2" fmla="val 624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4" name="Blockbåge 33"/>
          <p:cNvSpPr/>
          <p:nvPr/>
        </p:nvSpPr>
        <p:spPr>
          <a:xfrm rot="16200000">
            <a:off x="19965368" y="19539252"/>
            <a:ext cx="2880000" cy="2880000"/>
          </a:xfrm>
          <a:prstGeom prst="blockArc">
            <a:avLst>
              <a:gd name="adj1" fmla="val 12855111"/>
              <a:gd name="adj2" fmla="val 8516965"/>
              <a:gd name="adj3" fmla="val 14120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Blockbåge 39"/>
          <p:cNvSpPr/>
          <p:nvPr/>
        </p:nvSpPr>
        <p:spPr>
          <a:xfrm rot="16200000">
            <a:off x="19426761" y="19002442"/>
            <a:ext cx="3960000" cy="3960000"/>
          </a:xfrm>
          <a:prstGeom prst="blockArc">
            <a:avLst>
              <a:gd name="adj1" fmla="val 12905157"/>
              <a:gd name="adj2" fmla="val 8601734"/>
              <a:gd name="adj3" fmla="val 9705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7" name="Blockbåge 46"/>
          <p:cNvSpPr/>
          <p:nvPr/>
        </p:nvSpPr>
        <p:spPr>
          <a:xfrm rot="5400000">
            <a:off x="18346761" y="17922441"/>
            <a:ext cx="6120000" cy="6120000"/>
          </a:xfrm>
          <a:prstGeom prst="blockArc">
            <a:avLst>
              <a:gd name="adj1" fmla="val 2093572"/>
              <a:gd name="adj2" fmla="val 19447200"/>
              <a:gd name="adj3" fmla="val 7147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Block Arc 7"/>
          <p:cNvSpPr/>
          <p:nvPr/>
        </p:nvSpPr>
        <p:spPr>
          <a:xfrm rot="16200000">
            <a:off x="20505368" y="20064928"/>
            <a:ext cx="1800000" cy="1800000"/>
          </a:xfrm>
          <a:prstGeom prst="blockArc">
            <a:avLst>
              <a:gd name="adj1" fmla="val 12887317"/>
              <a:gd name="adj2" fmla="val 8603546"/>
              <a:gd name="adj3" fmla="val 1412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sv-SE" dirty="0">
              <a:solidFill>
                <a:prstClr val="white"/>
              </a:solidFill>
            </a:endParaRPr>
          </a:p>
        </p:txBody>
      </p:sp>
      <p:sp>
        <p:nvSpPr>
          <p:cNvPr id="41" name="Blockbåge 40"/>
          <p:cNvSpPr/>
          <p:nvPr/>
        </p:nvSpPr>
        <p:spPr>
          <a:xfrm rot="16200000">
            <a:off x="18886761" y="18462442"/>
            <a:ext cx="5040000" cy="5040000"/>
          </a:xfrm>
          <a:prstGeom prst="blockArc">
            <a:avLst>
              <a:gd name="adj1" fmla="val 12906118"/>
              <a:gd name="adj2" fmla="val 8642789"/>
              <a:gd name="adj3" fmla="val 8021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Blockbåge 33"/>
          <p:cNvSpPr/>
          <p:nvPr/>
        </p:nvSpPr>
        <p:spPr>
          <a:xfrm rot="5400000">
            <a:off x="17806761" y="17382441"/>
            <a:ext cx="7200000" cy="7200000"/>
          </a:xfrm>
          <a:prstGeom prst="blockArc">
            <a:avLst>
              <a:gd name="adj1" fmla="val 2075717"/>
              <a:gd name="adj2" fmla="val 19453213"/>
              <a:gd name="adj3" fmla="val 5828"/>
            </a:avLst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59" name="Rak 58"/>
          <p:cNvCxnSpPr/>
          <p:nvPr/>
        </p:nvCxnSpPr>
        <p:spPr>
          <a:xfrm flipH="1" flipV="1">
            <a:off x="21793093" y="21463000"/>
            <a:ext cx="1735775" cy="2480734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k 59"/>
          <p:cNvCxnSpPr/>
          <p:nvPr/>
        </p:nvCxnSpPr>
        <p:spPr>
          <a:xfrm flipV="1">
            <a:off x="19329399" y="21488401"/>
            <a:ext cx="1712015" cy="2480735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Upp 57"/>
          <p:cNvSpPr/>
          <p:nvPr/>
        </p:nvSpPr>
        <p:spPr>
          <a:xfrm rot="14239690">
            <a:off x="22171945" y="22490479"/>
            <a:ext cx="368607" cy="486453"/>
          </a:xfrm>
          <a:prstGeom prst="upArrow">
            <a:avLst>
              <a:gd name="adj1" fmla="val 51107"/>
              <a:gd name="adj2" fmla="val 62483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Frihandsfigur 25"/>
          <p:cNvSpPr/>
          <p:nvPr/>
        </p:nvSpPr>
        <p:spPr>
          <a:xfrm>
            <a:off x="1434353" y="2187333"/>
            <a:ext cx="39749506" cy="15957232"/>
          </a:xfrm>
          <a:custGeom>
            <a:avLst/>
            <a:gdLst>
              <a:gd name="connsiteX0" fmla="*/ 0 w 39749506"/>
              <a:gd name="connsiteY0" fmla="*/ 15867551 h 15957198"/>
              <a:gd name="connsiteX1" fmla="*/ 19919576 w 39749506"/>
              <a:gd name="connsiteY1" fmla="*/ 21 h 15957198"/>
              <a:gd name="connsiteX2" fmla="*/ 39749506 w 39749506"/>
              <a:gd name="connsiteY2" fmla="*/ 15957198 h 15957198"/>
              <a:gd name="connsiteX0" fmla="*/ 0 w 39749506"/>
              <a:gd name="connsiteY0" fmla="*/ 15867570 h 15957217"/>
              <a:gd name="connsiteX1" fmla="*/ 19919576 w 39749506"/>
              <a:gd name="connsiteY1" fmla="*/ 40 h 15957217"/>
              <a:gd name="connsiteX2" fmla="*/ 39749506 w 39749506"/>
              <a:gd name="connsiteY2" fmla="*/ 15957217 h 15957217"/>
              <a:gd name="connsiteX0" fmla="*/ 0 w 39749506"/>
              <a:gd name="connsiteY0" fmla="*/ 15867570 h 15957217"/>
              <a:gd name="connsiteX1" fmla="*/ 19919576 w 39749506"/>
              <a:gd name="connsiteY1" fmla="*/ 40 h 15957217"/>
              <a:gd name="connsiteX2" fmla="*/ 39749506 w 39749506"/>
              <a:gd name="connsiteY2" fmla="*/ 15957217 h 15957217"/>
              <a:gd name="connsiteX0" fmla="*/ 0 w 39749506"/>
              <a:gd name="connsiteY0" fmla="*/ 15867594 h 15957241"/>
              <a:gd name="connsiteX1" fmla="*/ 19919576 w 39749506"/>
              <a:gd name="connsiteY1" fmla="*/ 64 h 15957241"/>
              <a:gd name="connsiteX2" fmla="*/ 39749506 w 39749506"/>
              <a:gd name="connsiteY2" fmla="*/ 15957241 h 15957241"/>
              <a:gd name="connsiteX0" fmla="*/ 0 w 39749506"/>
              <a:gd name="connsiteY0" fmla="*/ 15867594 h 15957241"/>
              <a:gd name="connsiteX1" fmla="*/ 19919576 w 39749506"/>
              <a:gd name="connsiteY1" fmla="*/ 64 h 15957241"/>
              <a:gd name="connsiteX2" fmla="*/ 39749506 w 39749506"/>
              <a:gd name="connsiteY2" fmla="*/ 15957241 h 15957241"/>
              <a:gd name="connsiteX0" fmla="*/ 0 w 39749506"/>
              <a:gd name="connsiteY0" fmla="*/ 15867591 h 15957238"/>
              <a:gd name="connsiteX1" fmla="*/ 19919576 w 39749506"/>
              <a:gd name="connsiteY1" fmla="*/ 61 h 15957238"/>
              <a:gd name="connsiteX2" fmla="*/ 39749506 w 39749506"/>
              <a:gd name="connsiteY2" fmla="*/ 15957238 h 15957238"/>
              <a:gd name="connsiteX0" fmla="*/ 0 w 39749506"/>
              <a:gd name="connsiteY0" fmla="*/ 15867585 h 15957232"/>
              <a:gd name="connsiteX1" fmla="*/ 19919576 w 39749506"/>
              <a:gd name="connsiteY1" fmla="*/ 55 h 15957232"/>
              <a:gd name="connsiteX2" fmla="*/ 39749506 w 39749506"/>
              <a:gd name="connsiteY2" fmla="*/ 15957232 h 1595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749506" h="15957232">
                <a:moveTo>
                  <a:pt x="0" y="15867585"/>
                </a:moveTo>
                <a:cubicBezTo>
                  <a:pt x="121023" y="5900325"/>
                  <a:pt x="3182470" y="20972"/>
                  <a:pt x="19919576" y="55"/>
                </a:cubicBezTo>
                <a:cubicBezTo>
                  <a:pt x="36656682" y="-20862"/>
                  <a:pt x="39440221" y="5942161"/>
                  <a:pt x="39749506" y="15957232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" name="Bildobjekt 1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312CECFE-B1A7-3702-EE11-A2DA4E6FA0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9156" y="29345683"/>
            <a:ext cx="113344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715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A228D5AE5D164BB97292CDE46414E4" ma:contentTypeVersion="5" ma:contentTypeDescription="Skapa ett nytt dokument." ma:contentTypeScope="" ma:versionID="2fa3d617d49624f5557235e50c3c59b6">
  <xsd:schema xmlns:xsd="http://www.w3.org/2001/XMLSchema" xmlns:xs="http://www.w3.org/2001/XMLSchema" xmlns:p="http://schemas.microsoft.com/office/2006/metadata/properties" xmlns:ns2="81ca1e9e-1dcc-4d01-a7ea-7b599597e068" targetNamespace="http://schemas.microsoft.com/office/2006/metadata/properties" ma:root="true" ma:fieldsID="cf94fadcaf1464f8b44d34a18d368208" ns2:_="">
    <xsd:import namespace="81ca1e9e-1dcc-4d01-a7ea-7b599597e068"/>
    <xsd:element name="properties">
      <xsd:complexType>
        <xsd:sequence>
          <xsd:element name="documentManagement">
            <xsd:complexType>
              <xsd:all>
                <xsd:element ref="ns2:Kund" minOccurs="0"/>
                <xsd:element ref="ns2:Kund0" minOccurs="0"/>
                <xsd:element ref="ns2:Kund1" minOccurs="0"/>
                <xsd:element ref="ns2:Kund2" minOccurs="0"/>
                <xsd:element ref="ns2:Kund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a1e9e-1dcc-4d01-a7ea-7b599597e068" elementFormDefault="qualified">
    <xsd:import namespace="http://schemas.microsoft.com/office/2006/documentManagement/types"/>
    <xsd:import namespace="http://schemas.microsoft.com/office/infopath/2007/PartnerControls"/>
    <xsd:element name="Kund" ma:index="8" nillable="true" ma:displayName="Jobb" ma:default="3645" ma:internalName="Kund">
      <xsd:simpleType>
        <xsd:restriction base="dms:Text"/>
      </xsd:simpleType>
    </xsd:element>
    <xsd:element name="Kund0" ma:index="9" nillable="true" ma:displayName="Populärnamn" ma:default="IRM AB" ma:internalName="Kund0">
      <xsd:simpleType>
        <xsd:restriction base="dms:Text"/>
      </xsd:simpleType>
    </xsd:element>
    <xsd:element name="Kund1" ma:index="10" nillable="true" ma:displayName="Kund" ma:default="IRM AB" ma:internalName="Kund1">
      <xsd:simpleType>
        <xsd:restriction base="dms:Text"/>
      </xsd:simpleType>
    </xsd:element>
    <xsd:element name="Kund2" ma:index="11" nillable="true" ma:displayName="Projekt" ma:default="Backup JT" ma:internalName="Kund2">
      <xsd:simpleType>
        <xsd:restriction base="dms:Text"/>
      </xsd:simpleType>
    </xsd:element>
    <xsd:element name="Kund3" ma:index="12" nillable="true" ma:displayName="Produkt" ma:default="Övrigt" ma:internalName="Kund3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und xmlns="81ca1e9e-1dcc-4d01-a7ea-7b599597e068">3645</Kund>
    <Kund3 xmlns="81ca1e9e-1dcc-4d01-a7ea-7b599597e068">Övrigt</Kund3>
    <Kund2 xmlns="81ca1e9e-1dcc-4d01-a7ea-7b599597e068">Backup JT</Kund2>
    <Kund1 xmlns="81ca1e9e-1dcc-4d01-a7ea-7b599597e068">IRM AB</Kund1>
    <Kund0 xmlns="81ca1e9e-1dcc-4d01-a7ea-7b599597e068">IRM AB</Kund0>
  </documentManagement>
</p:properties>
</file>

<file path=customXml/itemProps1.xml><?xml version="1.0" encoding="utf-8"?>
<ds:datastoreItem xmlns:ds="http://schemas.openxmlformats.org/officeDocument/2006/customXml" ds:itemID="{2824C11A-78B6-4417-A0F0-E2AEEEBFF7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CE374E-EFE0-40E7-818A-879CD9738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ca1e9e-1dcc-4d01-a7ea-7b599597e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B43D57-5B35-4E9C-B383-2E5D33F181C6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315756a4-e688-4d89-bd9a-b99f70c0a35c"/>
    <ds:schemaRef ds:uri="http://purl.org/dc/terms/"/>
    <ds:schemaRef ds:uri="http://schemas.openxmlformats.org/package/2006/metadata/core-properties"/>
    <ds:schemaRef ds:uri="e0de41a6-60fa-4763-aec6-1e3bf13e9489"/>
    <ds:schemaRef ds:uri="http://www.w3.org/XML/1998/namespace"/>
    <ds:schemaRef ds:uri="http://purl.org/dc/elements/1.1/"/>
    <ds:schemaRef ds:uri="81ca1e9e-1dcc-4d01-a7ea-7b599597e0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0</Words>
  <Application>Microsoft Office PowerPoint</Application>
  <PresentationFormat>Anpassad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Milky Way – WS June 16th 2016</dc:title>
  <dc:creator>Annika Klyver</dc:creator>
  <cp:lastModifiedBy>Jane Theobald</cp:lastModifiedBy>
  <cp:revision>14</cp:revision>
  <cp:lastPrinted>2019-03-04T11:37:54Z</cp:lastPrinted>
  <dcterms:created xsi:type="dcterms:W3CDTF">2016-06-08T08:12:41Z</dcterms:created>
  <dcterms:modified xsi:type="dcterms:W3CDTF">2024-09-18T08:19:59Z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0x010100B6A228D5AE5D164BB97292CDE46414E4</vt:lpwstr>
  </property>
</Properties>
</file>