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4"/>
  </p:sldMasterIdLst>
  <p:notesMasterIdLst>
    <p:notesMasterId r:id="rId7"/>
  </p:notesMasterIdLst>
  <p:sldIdLst>
    <p:sldId id="258" r:id="rId5"/>
    <p:sldId id="259" r:id="rId6"/>
  </p:sldIdLst>
  <p:sldSz cx="15119350" cy="10439400"/>
  <p:notesSz cx="6805613" cy="9944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8" userDrawn="1">
          <p15:clr>
            <a:srgbClr val="A4A3A4"/>
          </p15:clr>
        </p15:guide>
        <p15:guide id="2" pos="47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86" autoAdjust="0"/>
    <p:restoredTop sz="75338" autoAdjust="0"/>
  </p:normalViewPr>
  <p:slideViewPr>
    <p:cSldViewPr snapToGrid="0">
      <p:cViewPr varScale="1">
        <p:scale>
          <a:sx n="23" d="100"/>
          <a:sy n="23" d="100"/>
        </p:scale>
        <p:origin x="1831" y="41"/>
      </p:cViewPr>
      <p:guideLst>
        <p:guide orient="horz" pos="3288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478FA-D5F5-4615-94B6-F00D8C622C4C}" type="datetimeFigureOut">
              <a:rPr lang="sv-SE" smtClean="0"/>
              <a:t>2024-09-18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73138" y="1243013"/>
            <a:ext cx="48593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A66E8-655F-45AC-8388-7B94F5CC0BF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0300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0119" rtl="0" eaLnBrk="1" latinLnBrk="0" hangingPunct="1">
      <a:defRPr sz="1917" kern="1200">
        <a:solidFill>
          <a:schemeClr val="tx1"/>
        </a:solidFill>
        <a:latin typeface="+mn-lt"/>
        <a:ea typeface="+mn-ea"/>
        <a:cs typeface="+mn-cs"/>
      </a:defRPr>
    </a:lvl1pPr>
    <a:lvl2pPr marL="730060" algn="l" defTabSz="1460119" rtl="0" eaLnBrk="1" latinLnBrk="0" hangingPunct="1">
      <a:defRPr sz="1917" kern="1200">
        <a:solidFill>
          <a:schemeClr val="tx1"/>
        </a:solidFill>
        <a:latin typeface="+mn-lt"/>
        <a:ea typeface="+mn-ea"/>
        <a:cs typeface="+mn-cs"/>
      </a:defRPr>
    </a:lvl2pPr>
    <a:lvl3pPr marL="1460119" algn="l" defTabSz="1460119" rtl="0" eaLnBrk="1" latinLnBrk="0" hangingPunct="1">
      <a:defRPr sz="1917" kern="1200">
        <a:solidFill>
          <a:schemeClr val="tx1"/>
        </a:solidFill>
        <a:latin typeface="+mn-lt"/>
        <a:ea typeface="+mn-ea"/>
        <a:cs typeface="+mn-cs"/>
      </a:defRPr>
    </a:lvl3pPr>
    <a:lvl4pPr marL="2190179" algn="l" defTabSz="1460119" rtl="0" eaLnBrk="1" latinLnBrk="0" hangingPunct="1">
      <a:defRPr sz="1917" kern="1200">
        <a:solidFill>
          <a:schemeClr val="tx1"/>
        </a:solidFill>
        <a:latin typeface="+mn-lt"/>
        <a:ea typeface="+mn-ea"/>
        <a:cs typeface="+mn-cs"/>
      </a:defRPr>
    </a:lvl4pPr>
    <a:lvl5pPr marL="2920238" algn="l" defTabSz="1460119" rtl="0" eaLnBrk="1" latinLnBrk="0" hangingPunct="1">
      <a:defRPr sz="1917" kern="1200">
        <a:solidFill>
          <a:schemeClr val="tx1"/>
        </a:solidFill>
        <a:latin typeface="+mn-lt"/>
        <a:ea typeface="+mn-ea"/>
        <a:cs typeface="+mn-cs"/>
      </a:defRPr>
    </a:lvl5pPr>
    <a:lvl6pPr marL="3650298" algn="l" defTabSz="1460119" rtl="0" eaLnBrk="1" latinLnBrk="0" hangingPunct="1">
      <a:defRPr sz="1917" kern="1200">
        <a:solidFill>
          <a:schemeClr val="tx1"/>
        </a:solidFill>
        <a:latin typeface="+mn-lt"/>
        <a:ea typeface="+mn-ea"/>
        <a:cs typeface="+mn-cs"/>
      </a:defRPr>
    </a:lvl6pPr>
    <a:lvl7pPr marL="4380356" algn="l" defTabSz="1460119" rtl="0" eaLnBrk="1" latinLnBrk="0" hangingPunct="1">
      <a:defRPr sz="1917" kern="1200">
        <a:solidFill>
          <a:schemeClr val="tx1"/>
        </a:solidFill>
        <a:latin typeface="+mn-lt"/>
        <a:ea typeface="+mn-ea"/>
        <a:cs typeface="+mn-cs"/>
      </a:defRPr>
    </a:lvl7pPr>
    <a:lvl8pPr marL="5110416" algn="l" defTabSz="1460119" rtl="0" eaLnBrk="1" latinLnBrk="0" hangingPunct="1">
      <a:defRPr sz="1917" kern="1200">
        <a:solidFill>
          <a:schemeClr val="tx1"/>
        </a:solidFill>
        <a:latin typeface="+mn-lt"/>
        <a:ea typeface="+mn-ea"/>
        <a:cs typeface="+mn-cs"/>
      </a:defRPr>
    </a:lvl8pPr>
    <a:lvl9pPr marL="5840475" algn="l" defTabSz="1460119" rtl="0" eaLnBrk="1" latinLnBrk="0" hangingPunct="1">
      <a:defRPr sz="191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Skrivs</a:t>
            </a:r>
            <a:r>
              <a:rPr lang="sv-SE" baseline="0" dirty="0"/>
              <a:t> ut i A4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A66E8-655F-45AC-8388-7B94F5CC0BF8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6465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Skrivs</a:t>
            </a:r>
            <a:r>
              <a:rPr lang="sv-SE" baseline="0"/>
              <a:t> ut i A3</a:t>
            </a:r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A66E8-655F-45AC-8388-7B94F5CC0BF8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8054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1"/>
          <p:cNvSpPr txBox="1">
            <a:spLocks noGrp="1"/>
          </p:cNvSpPr>
          <p:nvPr>
            <p:ph type="title"/>
          </p:nvPr>
        </p:nvSpPr>
        <p:spPr>
          <a:xfrm>
            <a:off x="1261935" y="641160"/>
            <a:ext cx="12410959" cy="1205137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4" name="Underrubrik 2"/>
          <p:cNvSpPr txBox="1">
            <a:spLocks noGrp="1"/>
          </p:cNvSpPr>
          <p:nvPr>
            <p:ph type="subTitle" idx="4294967295"/>
          </p:nvPr>
        </p:nvSpPr>
        <p:spPr>
          <a:xfrm>
            <a:off x="1261937" y="9823407"/>
            <a:ext cx="4347976" cy="548053"/>
          </a:xfrm>
        </p:spPr>
        <p:txBody>
          <a:bodyPr/>
          <a:lstStyle>
            <a:lvl1pPr marL="0" indent="0">
              <a:buNone/>
              <a:defRPr sz="1087"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5" name="Platshållare för text 19"/>
          <p:cNvSpPr txBox="1">
            <a:spLocks noGrp="1"/>
          </p:cNvSpPr>
          <p:nvPr>
            <p:ph type="body" idx="4294967295"/>
          </p:nvPr>
        </p:nvSpPr>
        <p:spPr>
          <a:xfrm>
            <a:off x="8807080" y="7792053"/>
            <a:ext cx="4889582" cy="547999"/>
          </a:xfrm>
        </p:spPr>
        <p:txBody>
          <a:bodyPr rIns="0" anchor="b">
            <a:noAutofit/>
          </a:bodyPr>
          <a:lstStyle>
            <a:lvl1pPr marL="372835" indent="-372835" algn="r">
              <a:lnSpc>
                <a:spcPct val="100000"/>
              </a:lnSpc>
              <a:spcBef>
                <a:spcPts val="217"/>
              </a:spcBef>
              <a:buNone/>
              <a:defRPr sz="108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Bildobjekt 5" descr="En bild som visar symbol, Grafik, clipart, logotyp&#10;&#10;Automatiskt genererad beskrivning">
            <a:extLst>
              <a:ext uri="{FF2B5EF4-FFF2-40B4-BE49-F238E27FC236}">
                <a16:creationId xmlns:a16="http://schemas.microsoft.com/office/drawing/2014/main" id="{160BBD9C-E429-8CFD-C93A-9FBD83E7C0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1824" y="9844789"/>
            <a:ext cx="75563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380284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3288" userDrawn="1">
          <p15:clr>
            <a:srgbClr val="FBAE40"/>
          </p15:clr>
        </p15:guide>
        <p15:guide id="2" pos="4762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 descr="En bild som visar symbol, Grafik, clipart, logotyp&#10;&#10;Automatiskt genererad beskrivning">
            <a:extLst>
              <a:ext uri="{FF2B5EF4-FFF2-40B4-BE49-F238E27FC236}">
                <a16:creationId xmlns:a16="http://schemas.microsoft.com/office/drawing/2014/main" id="{3A9302D7-F8A8-CB21-6DFC-F35BBE3588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1824" y="9844789"/>
            <a:ext cx="75563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1655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88" userDrawn="1">
          <p15:clr>
            <a:srgbClr val="FBAE40"/>
          </p15:clr>
        </p15:guide>
        <p15:guide id="2" pos="476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55804"/>
            <a:ext cx="13040439" cy="2017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779007"/>
            <a:ext cx="13040439" cy="662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675780"/>
            <a:ext cx="3401854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D55FC-3D08-47C4-847B-60FA34C63DC9}" type="datetime1">
              <a:rPr lang="sv-SE" smtClean="0"/>
              <a:pPr/>
              <a:t>2024-09-18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675780"/>
            <a:ext cx="5102781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675780"/>
            <a:ext cx="3401854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DC001-9468-4904-8F37-94C996020387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17528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695" r:id="rId2"/>
  </p:sldLayoutIdLst>
  <p:txStyles>
    <p:titleStyle>
      <a:lvl1pPr algn="l" defTabSz="13919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7975" indent="-347975" algn="l" defTabSz="1391900" rtl="0" eaLnBrk="1" latinLnBrk="0" hangingPunct="1">
        <a:lnSpc>
          <a:spcPct val="90000"/>
        </a:lnSpc>
        <a:spcBef>
          <a:spcPts val="1522"/>
        </a:spcBef>
        <a:buFont typeface="Arial" panose="020B0604020202020204" pitchFamily="34" charset="0"/>
        <a:buChar char="•"/>
        <a:defRPr sz="4262" kern="1200">
          <a:solidFill>
            <a:schemeClr val="tx1"/>
          </a:solidFill>
          <a:latin typeface="+mn-lt"/>
          <a:ea typeface="+mn-ea"/>
          <a:cs typeface="+mn-cs"/>
        </a:defRPr>
      </a:lvl1pPr>
      <a:lvl2pPr marL="1043925" indent="-347975" algn="l" defTabSz="1391900" rtl="0" eaLnBrk="1" latinLnBrk="0" hangingPunct="1">
        <a:lnSpc>
          <a:spcPct val="90000"/>
        </a:lnSpc>
        <a:spcBef>
          <a:spcPts val="761"/>
        </a:spcBef>
        <a:buFont typeface="Arial" panose="020B0604020202020204" pitchFamily="34" charset="0"/>
        <a:buChar char="•"/>
        <a:defRPr sz="3653" kern="1200">
          <a:solidFill>
            <a:schemeClr val="tx1"/>
          </a:solidFill>
          <a:latin typeface="+mn-lt"/>
          <a:ea typeface="+mn-ea"/>
          <a:cs typeface="+mn-cs"/>
        </a:defRPr>
      </a:lvl2pPr>
      <a:lvl3pPr marL="1739875" indent="-347975" algn="l" defTabSz="1391900" rtl="0" eaLnBrk="1" latinLnBrk="0" hangingPunct="1">
        <a:lnSpc>
          <a:spcPct val="90000"/>
        </a:lnSpc>
        <a:spcBef>
          <a:spcPts val="761"/>
        </a:spcBef>
        <a:buFont typeface="Arial" panose="020B0604020202020204" pitchFamily="34" charset="0"/>
        <a:buChar char="•"/>
        <a:defRPr sz="3044" kern="1200">
          <a:solidFill>
            <a:schemeClr val="tx1"/>
          </a:solidFill>
          <a:latin typeface="+mn-lt"/>
          <a:ea typeface="+mn-ea"/>
          <a:cs typeface="+mn-cs"/>
        </a:defRPr>
      </a:lvl3pPr>
      <a:lvl4pPr marL="2435824" indent="-347975" algn="l" defTabSz="1391900" rtl="0" eaLnBrk="1" latinLnBrk="0" hangingPunct="1">
        <a:lnSpc>
          <a:spcPct val="90000"/>
        </a:lnSpc>
        <a:spcBef>
          <a:spcPts val="761"/>
        </a:spcBef>
        <a:buFont typeface="Arial" panose="020B0604020202020204" pitchFamily="34" charset="0"/>
        <a:buChar char="•"/>
        <a:defRPr sz="2740" kern="1200">
          <a:solidFill>
            <a:schemeClr val="tx1"/>
          </a:solidFill>
          <a:latin typeface="+mn-lt"/>
          <a:ea typeface="+mn-ea"/>
          <a:cs typeface="+mn-cs"/>
        </a:defRPr>
      </a:lvl4pPr>
      <a:lvl5pPr marL="3131774" indent="-347975" algn="l" defTabSz="1391900" rtl="0" eaLnBrk="1" latinLnBrk="0" hangingPunct="1">
        <a:lnSpc>
          <a:spcPct val="90000"/>
        </a:lnSpc>
        <a:spcBef>
          <a:spcPts val="761"/>
        </a:spcBef>
        <a:buFont typeface="Arial" panose="020B0604020202020204" pitchFamily="34" charset="0"/>
        <a:buChar char="•"/>
        <a:defRPr sz="2740" kern="1200">
          <a:solidFill>
            <a:schemeClr val="tx1"/>
          </a:solidFill>
          <a:latin typeface="+mn-lt"/>
          <a:ea typeface="+mn-ea"/>
          <a:cs typeface="+mn-cs"/>
        </a:defRPr>
      </a:lvl5pPr>
      <a:lvl6pPr marL="3827724" indent="-347975" algn="l" defTabSz="1391900" rtl="0" eaLnBrk="1" latinLnBrk="0" hangingPunct="1">
        <a:lnSpc>
          <a:spcPct val="90000"/>
        </a:lnSpc>
        <a:spcBef>
          <a:spcPts val="761"/>
        </a:spcBef>
        <a:buFont typeface="Arial" panose="020B0604020202020204" pitchFamily="34" charset="0"/>
        <a:buChar char="•"/>
        <a:defRPr sz="2740" kern="1200">
          <a:solidFill>
            <a:schemeClr val="tx1"/>
          </a:solidFill>
          <a:latin typeface="+mn-lt"/>
          <a:ea typeface="+mn-ea"/>
          <a:cs typeface="+mn-cs"/>
        </a:defRPr>
      </a:lvl6pPr>
      <a:lvl7pPr marL="4523674" indent="-347975" algn="l" defTabSz="1391900" rtl="0" eaLnBrk="1" latinLnBrk="0" hangingPunct="1">
        <a:lnSpc>
          <a:spcPct val="90000"/>
        </a:lnSpc>
        <a:spcBef>
          <a:spcPts val="761"/>
        </a:spcBef>
        <a:buFont typeface="Arial" panose="020B0604020202020204" pitchFamily="34" charset="0"/>
        <a:buChar char="•"/>
        <a:defRPr sz="2740" kern="1200">
          <a:solidFill>
            <a:schemeClr val="tx1"/>
          </a:solidFill>
          <a:latin typeface="+mn-lt"/>
          <a:ea typeface="+mn-ea"/>
          <a:cs typeface="+mn-cs"/>
        </a:defRPr>
      </a:lvl7pPr>
      <a:lvl8pPr marL="5219624" indent="-347975" algn="l" defTabSz="1391900" rtl="0" eaLnBrk="1" latinLnBrk="0" hangingPunct="1">
        <a:lnSpc>
          <a:spcPct val="90000"/>
        </a:lnSpc>
        <a:spcBef>
          <a:spcPts val="761"/>
        </a:spcBef>
        <a:buFont typeface="Arial" panose="020B0604020202020204" pitchFamily="34" charset="0"/>
        <a:buChar char="•"/>
        <a:defRPr sz="2740" kern="1200">
          <a:solidFill>
            <a:schemeClr val="tx1"/>
          </a:solidFill>
          <a:latin typeface="+mn-lt"/>
          <a:ea typeface="+mn-ea"/>
          <a:cs typeface="+mn-cs"/>
        </a:defRPr>
      </a:lvl8pPr>
      <a:lvl9pPr marL="5915574" indent="-347975" algn="l" defTabSz="1391900" rtl="0" eaLnBrk="1" latinLnBrk="0" hangingPunct="1">
        <a:lnSpc>
          <a:spcPct val="90000"/>
        </a:lnSpc>
        <a:spcBef>
          <a:spcPts val="761"/>
        </a:spcBef>
        <a:buFont typeface="Arial" panose="020B0604020202020204" pitchFamily="34" charset="0"/>
        <a:buChar char="•"/>
        <a:defRPr sz="27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91900" rtl="0" eaLnBrk="1" latinLnBrk="0" hangingPunct="1">
        <a:defRPr sz="2740" kern="1200">
          <a:solidFill>
            <a:schemeClr val="tx1"/>
          </a:solidFill>
          <a:latin typeface="+mn-lt"/>
          <a:ea typeface="+mn-ea"/>
          <a:cs typeface="+mn-cs"/>
        </a:defRPr>
      </a:lvl1pPr>
      <a:lvl2pPr marL="695950" algn="l" defTabSz="1391900" rtl="0" eaLnBrk="1" latinLnBrk="0" hangingPunct="1">
        <a:defRPr sz="2740" kern="1200">
          <a:solidFill>
            <a:schemeClr val="tx1"/>
          </a:solidFill>
          <a:latin typeface="+mn-lt"/>
          <a:ea typeface="+mn-ea"/>
          <a:cs typeface="+mn-cs"/>
        </a:defRPr>
      </a:lvl2pPr>
      <a:lvl3pPr marL="1391900" algn="l" defTabSz="1391900" rtl="0" eaLnBrk="1" latinLnBrk="0" hangingPunct="1">
        <a:defRPr sz="2740" kern="1200">
          <a:solidFill>
            <a:schemeClr val="tx1"/>
          </a:solidFill>
          <a:latin typeface="+mn-lt"/>
          <a:ea typeface="+mn-ea"/>
          <a:cs typeface="+mn-cs"/>
        </a:defRPr>
      </a:lvl3pPr>
      <a:lvl4pPr marL="2087850" algn="l" defTabSz="1391900" rtl="0" eaLnBrk="1" latinLnBrk="0" hangingPunct="1">
        <a:defRPr sz="2740" kern="1200">
          <a:solidFill>
            <a:schemeClr val="tx1"/>
          </a:solidFill>
          <a:latin typeface="+mn-lt"/>
          <a:ea typeface="+mn-ea"/>
          <a:cs typeface="+mn-cs"/>
        </a:defRPr>
      </a:lvl4pPr>
      <a:lvl5pPr marL="2783799" algn="l" defTabSz="1391900" rtl="0" eaLnBrk="1" latinLnBrk="0" hangingPunct="1">
        <a:defRPr sz="2740" kern="1200">
          <a:solidFill>
            <a:schemeClr val="tx1"/>
          </a:solidFill>
          <a:latin typeface="+mn-lt"/>
          <a:ea typeface="+mn-ea"/>
          <a:cs typeface="+mn-cs"/>
        </a:defRPr>
      </a:lvl5pPr>
      <a:lvl6pPr marL="3479749" algn="l" defTabSz="1391900" rtl="0" eaLnBrk="1" latinLnBrk="0" hangingPunct="1">
        <a:defRPr sz="2740" kern="1200">
          <a:solidFill>
            <a:schemeClr val="tx1"/>
          </a:solidFill>
          <a:latin typeface="+mn-lt"/>
          <a:ea typeface="+mn-ea"/>
          <a:cs typeface="+mn-cs"/>
        </a:defRPr>
      </a:lvl6pPr>
      <a:lvl7pPr marL="4175699" algn="l" defTabSz="1391900" rtl="0" eaLnBrk="1" latinLnBrk="0" hangingPunct="1">
        <a:defRPr sz="2740" kern="1200">
          <a:solidFill>
            <a:schemeClr val="tx1"/>
          </a:solidFill>
          <a:latin typeface="+mn-lt"/>
          <a:ea typeface="+mn-ea"/>
          <a:cs typeface="+mn-cs"/>
        </a:defRPr>
      </a:lvl7pPr>
      <a:lvl8pPr marL="4871649" algn="l" defTabSz="1391900" rtl="0" eaLnBrk="1" latinLnBrk="0" hangingPunct="1">
        <a:defRPr sz="2740" kern="1200">
          <a:solidFill>
            <a:schemeClr val="tx1"/>
          </a:solidFill>
          <a:latin typeface="+mn-lt"/>
          <a:ea typeface="+mn-ea"/>
          <a:cs typeface="+mn-cs"/>
        </a:defRPr>
      </a:lvl8pPr>
      <a:lvl9pPr marL="5567599" algn="l" defTabSz="1391900" rtl="0" eaLnBrk="1" latinLnBrk="0" hangingPunct="1">
        <a:defRPr sz="27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88" userDrawn="1">
          <p15:clr>
            <a:srgbClr val="F26B43"/>
          </p15:clr>
        </p15:guide>
        <p15:guide id="2" pos="476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Upp 57"/>
          <p:cNvSpPr/>
          <p:nvPr/>
        </p:nvSpPr>
        <p:spPr>
          <a:xfrm rot="18200709">
            <a:off x="6369262" y="6860924"/>
            <a:ext cx="400787" cy="528921"/>
          </a:xfrm>
          <a:prstGeom prst="upArrow">
            <a:avLst>
              <a:gd name="adj1" fmla="val 51107"/>
              <a:gd name="adj2" fmla="val 62483"/>
            </a:avLst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232" dirty="0">
              <a:solidFill>
                <a:prstClr val="white"/>
              </a:solidFill>
            </a:endParaRPr>
          </a:p>
        </p:txBody>
      </p:sp>
      <p:sp>
        <p:nvSpPr>
          <p:cNvPr id="34" name="Blockbåge 33"/>
          <p:cNvSpPr/>
          <p:nvPr/>
        </p:nvSpPr>
        <p:spPr>
          <a:xfrm rot="16200000">
            <a:off x="5961377" y="3632538"/>
            <a:ext cx="3131429" cy="3131429"/>
          </a:xfrm>
          <a:prstGeom prst="blockArc">
            <a:avLst>
              <a:gd name="adj1" fmla="val 12855111"/>
              <a:gd name="adj2" fmla="val 8516965"/>
              <a:gd name="adj3" fmla="val 14120"/>
            </a:avLst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0" rtlCol="0" fromWordArt="0" anchor="ctr" anchorCtr="0" forceAA="0" compatLnSpc="1">
            <a:prstTxWarp prst="textArchDown">
              <a:avLst>
                <a:gd name="adj" fmla="val 16341916"/>
              </a:avLst>
            </a:prstTxWarp>
            <a:noAutofit/>
          </a:bodyPr>
          <a:lstStyle/>
          <a:p>
            <a:pPr algn="ctr"/>
            <a:endParaRPr lang="en-US" sz="2232" dirty="0">
              <a:solidFill>
                <a:prstClr val="white"/>
              </a:solidFill>
            </a:endParaRPr>
          </a:p>
        </p:txBody>
      </p:sp>
      <p:sp>
        <p:nvSpPr>
          <p:cNvPr id="40" name="Blockbåge 39"/>
          <p:cNvSpPr/>
          <p:nvPr/>
        </p:nvSpPr>
        <p:spPr>
          <a:xfrm rot="16200000">
            <a:off x="5375749" y="3048864"/>
            <a:ext cx="4305714" cy="4305714"/>
          </a:xfrm>
          <a:prstGeom prst="blockArc">
            <a:avLst>
              <a:gd name="adj1" fmla="val 12905157"/>
              <a:gd name="adj2" fmla="val 8601734"/>
              <a:gd name="adj3" fmla="val 9705"/>
            </a:avLst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0" rtlCol="0" fromWordArt="0" anchor="ctr" anchorCtr="0" forceAA="0" compatLnSpc="1">
            <a:prstTxWarp prst="textArchDown">
              <a:avLst>
                <a:gd name="adj" fmla="val 16341916"/>
              </a:avLst>
            </a:prstTxWarp>
            <a:noAutofit/>
          </a:bodyPr>
          <a:lstStyle/>
          <a:p>
            <a:pPr algn="ctr"/>
            <a:endParaRPr lang="en-US" sz="2232" dirty="0">
              <a:solidFill>
                <a:prstClr val="white"/>
              </a:solidFill>
            </a:endParaRPr>
          </a:p>
        </p:txBody>
      </p:sp>
      <p:sp>
        <p:nvSpPr>
          <p:cNvPr id="47" name="Blockbåge 46"/>
          <p:cNvSpPr/>
          <p:nvPr/>
        </p:nvSpPr>
        <p:spPr>
          <a:xfrm rot="5400000">
            <a:off x="4201463" y="1874577"/>
            <a:ext cx="6654286" cy="6654286"/>
          </a:xfrm>
          <a:prstGeom prst="blockArc">
            <a:avLst>
              <a:gd name="adj1" fmla="val 2093572"/>
              <a:gd name="adj2" fmla="val 19447200"/>
              <a:gd name="adj3" fmla="val 7147"/>
            </a:avLst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0" rtlCol="0" fromWordArt="0" anchor="ctr" anchorCtr="0" forceAA="0" compatLnSpc="1">
            <a:prstTxWarp prst="textArchDown">
              <a:avLst>
                <a:gd name="adj" fmla="val 16341916"/>
              </a:avLst>
            </a:prstTxWarp>
            <a:noAutofit/>
          </a:bodyPr>
          <a:lstStyle/>
          <a:p>
            <a:pPr algn="ctr"/>
            <a:endParaRPr lang="en-US" sz="2232" dirty="0">
              <a:solidFill>
                <a:prstClr val="white"/>
              </a:solidFill>
            </a:endParaRPr>
          </a:p>
        </p:txBody>
      </p:sp>
      <p:sp>
        <p:nvSpPr>
          <p:cNvPr id="30" name="Block Arc 7"/>
          <p:cNvSpPr/>
          <p:nvPr/>
        </p:nvSpPr>
        <p:spPr>
          <a:xfrm rot="16200000">
            <a:off x="6548520" y="4204106"/>
            <a:ext cx="1957143" cy="1957143"/>
          </a:xfrm>
          <a:prstGeom prst="blockArc">
            <a:avLst>
              <a:gd name="adj1" fmla="val 12887317"/>
              <a:gd name="adj2" fmla="val 8603546"/>
              <a:gd name="adj3" fmla="val 14121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endParaRPr lang="sv-SE" sz="2232" dirty="0">
              <a:solidFill>
                <a:prstClr val="white"/>
              </a:solidFill>
            </a:endParaRPr>
          </a:p>
        </p:txBody>
      </p:sp>
      <p:sp>
        <p:nvSpPr>
          <p:cNvPr id="41" name="Blockbåge 40"/>
          <p:cNvSpPr/>
          <p:nvPr/>
        </p:nvSpPr>
        <p:spPr>
          <a:xfrm rot="16200000">
            <a:off x="4788606" y="2461721"/>
            <a:ext cx="5480000" cy="5480000"/>
          </a:xfrm>
          <a:prstGeom prst="blockArc">
            <a:avLst>
              <a:gd name="adj1" fmla="val 12906118"/>
              <a:gd name="adj2" fmla="val 8642789"/>
              <a:gd name="adj3" fmla="val 8021"/>
            </a:avLst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0" rtlCol="0" fromWordArt="0" anchor="ctr" anchorCtr="0" forceAA="0" compatLnSpc="1">
            <a:prstTxWarp prst="textArchDown">
              <a:avLst>
                <a:gd name="adj" fmla="val 16341916"/>
              </a:avLst>
            </a:prstTxWarp>
            <a:noAutofit/>
          </a:bodyPr>
          <a:lstStyle/>
          <a:p>
            <a:pPr algn="ctr"/>
            <a:endParaRPr lang="en-US" sz="2232" dirty="0">
              <a:solidFill>
                <a:prstClr val="white"/>
              </a:solidFill>
            </a:endParaRPr>
          </a:p>
        </p:txBody>
      </p:sp>
      <p:sp>
        <p:nvSpPr>
          <p:cNvPr id="24" name="Blockbåge 33"/>
          <p:cNvSpPr/>
          <p:nvPr/>
        </p:nvSpPr>
        <p:spPr>
          <a:xfrm rot="5400000">
            <a:off x="3614320" y="1287434"/>
            <a:ext cx="7828571" cy="7828571"/>
          </a:xfrm>
          <a:prstGeom prst="blockArc">
            <a:avLst>
              <a:gd name="adj1" fmla="val 2075717"/>
              <a:gd name="adj2" fmla="val 19453213"/>
              <a:gd name="adj3" fmla="val 5828"/>
            </a:avLst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0" rtlCol="0" fromWordArt="0" anchor="ctr" anchorCtr="0" forceAA="0" compatLnSpc="1">
            <a:prstTxWarp prst="textArchDown">
              <a:avLst>
                <a:gd name="adj" fmla="val 16341916"/>
              </a:avLst>
            </a:prstTxWarp>
            <a:noAutofit/>
          </a:bodyPr>
          <a:lstStyle/>
          <a:p>
            <a:pPr algn="ctr"/>
            <a:endParaRPr lang="en-US" sz="2232" dirty="0">
              <a:solidFill>
                <a:prstClr val="white"/>
              </a:solidFill>
            </a:endParaRPr>
          </a:p>
        </p:txBody>
      </p:sp>
      <p:cxnSp>
        <p:nvCxnSpPr>
          <p:cNvPr id="59" name="Rak 58"/>
          <p:cNvCxnSpPr/>
          <p:nvPr/>
        </p:nvCxnSpPr>
        <p:spPr>
          <a:xfrm flipH="1" flipV="1">
            <a:off x="7948667" y="5724232"/>
            <a:ext cx="1887311" cy="2697306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ak 59"/>
          <p:cNvCxnSpPr/>
          <p:nvPr/>
        </p:nvCxnSpPr>
        <p:spPr>
          <a:xfrm flipV="1">
            <a:off x="5269888" y="5751852"/>
            <a:ext cx="1861477" cy="2697307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Upp 57"/>
          <p:cNvSpPr/>
          <p:nvPr/>
        </p:nvSpPr>
        <p:spPr>
          <a:xfrm rot="14239690">
            <a:off x="8360593" y="6841414"/>
            <a:ext cx="400787" cy="528921"/>
          </a:xfrm>
          <a:prstGeom prst="upArrow">
            <a:avLst>
              <a:gd name="adj1" fmla="val 51107"/>
              <a:gd name="adj2" fmla="val 62483"/>
            </a:avLst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232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71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3588" y="4080378"/>
            <a:ext cx="5272174" cy="483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90226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F00B94E262D64479567996945275BEF" ma:contentTypeVersion="9" ma:contentTypeDescription="Skapa ett nytt dokument." ma:contentTypeScope="" ma:versionID="519ef0f10ba53a8a6bb9ae44e1e4339a">
  <xsd:schema xmlns:xsd="http://www.w3.org/2001/XMLSchema" xmlns:xs="http://www.w3.org/2001/XMLSchema" xmlns:p="http://schemas.microsoft.com/office/2006/metadata/properties" xmlns:ns2="0a911e76-a1a1-48b7-9ad8-ac66dcc0db64" xmlns:ns3="f269aa1d-0c5e-4b4b-8a63-14e4569f7dfa" targetNamespace="http://schemas.microsoft.com/office/2006/metadata/properties" ma:root="true" ma:fieldsID="41824fef2a9589e6677beebad991c0b2" ns2:_="" ns3:_="">
    <xsd:import namespace="0a911e76-a1a1-48b7-9ad8-ac66dcc0db64"/>
    <xsd:import namespace="f269aa1d-0c5e-4b4b-8a63-14e4569f7dfa"/>
    <xsd:element name="properties">
      <xsd:complexType>
        <xsd:sequence>
          <xsd:element name="documentManagement">
            <xsd:complexType>
              <xsd:all>
                <xsd:element ref="ns2:Malltyp" minOccurs="0"/>
                <xsd:element ref="ns2:Dokumentgrupp" minOccurs="0"/>
                <xsd:element ref="ns3:SharedWithUsers" minOccurs="0"/>
                <xsd:element ref="ns3:SharingHintHash" minOccurs="0"/>
                <xsd:element ref="ns3:SharedWithDetails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911e76-a1a1-48b7-9ad8-ac66dcc0db64" elementFormDefault="qualified">
    <xsd:import namespace="http://schemas.microsoft.com/office/2006/documentManagement/types"/>
    <xsd:import namespace="http://schemas.microsoft.com/office/infopath/2007/PartnerControls"/>
    <xsd:element name="Malltyp" ma:index="8" nillable="true" ma:displayName="Malltyp" ma:format="Dropdown" ma:internalName="Malltyp">
      <xsd:simpleType>
        <xsd:restriction base="dms:Choice">
          <xsd:enumeration value="BMD"/>
          <xsd:enumeration value="Brevpapper"/>
          <xsd:enumeration value="Ekonomi"/>
          <xsd:enumeration value="Katalog"/>
          <xsd:enumeration value="Kurs"/>
          <xsd:enumeration value="Visio"/>
          <xsd:enumeration value="Offert"/>
          <xsd:enumeration value="Rapport"/>
        </xsd:restriction>
      </xsd:simpleType>
    </xsd:element>
    <xsd:element name="Dokumentgrupp" ma:index="9" nillable="true" ma:displayName="Dokumentgrupp" ma:default="Mall" ma:format="Dropdown" ma:internalName="Dokumentgrupp">
      <xsd:simpleType>
        <xsd:restriction base="dms:Choice">
          <xsd:enumeration value="Mall"/>
        </xsd:restriction>
      </xsd:simpleType>
    </xsd:element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69aa1d-0c5e-4b4b-8a63-14e4569f7df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1" nillable="true" ma:displayName="Delar tips, Hash" ma:internalName="SharingHintHash" ma:readOnly="true">
      <xsd:simpleType>
        <xsd:restriction base="dms:Text"/>
      </xsd:simpleType>
    </xsd:element>
    <xsd:element name="SharedWithDetails" ma:index="12" nillable="true" ma:displayName="Delat med information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kumentgrupp xmlns="0a911e76-a1a1-48b7-9ad8-ac66dcc0db64">Mall</Dokumentgrupp>
    <Malltyp xmlns="0a911e76-a1a1-48b7-9ad8-ac66dcc0db64" xsi:nil="true"/>
  </documentManagement>
</p:properties>
</file>

<file path=customXml/itemProps1.xml><?xml version="1.0" encoding="utf-8"?>
<ds:datastoreItem xmlns:ds="http://schemas.openxmlformats.org/officeDocument/2006/customXml" ds:itemID="{2824C11A-78B6-4417-A0F0-E2AEEEBFF7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D67D1D-6AB9-43E6-A7B0-E64F0B2120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911e76-a1a1-48b7-9ad8-ac66dcc0db64"/>
    <ds:schemaRef ds:uri="f269aa1d-0c5e-4b4b-8a63-14e4569f7d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BB43D57-5B35-4E9C-B383-2E5D33F181C6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0a911e76-a1a1-48b7-9ad8-ac66dcc0db64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f269aa1d-0c5e-4b4b-8a63-14e4569f7df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</TotalTime>
  <Words>10</Words>
  <Application>Microsoft Office PowerPoint</Application>
  <PresentationFormat>Anpassad</PresentationFormat>
  <Paragraphs>4</Paragraphs>
  <Slides>2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5" baseType="lpstr">
      <vt:lpstr>Arial</vt:lpstr>
      <vt:lpstr>Calibri</vt:lpstr>
      <vt:lpstr>1_Office Theme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Milky Way – WS June 16th 2016</dc:title>
  <dc:creator>Annika Klyver</dc:creator>
  <cp:lastModifiedBy>Jane Theobald</cp:lastModifiedBy>
  <cp:revision>16</cp:revision>
  <cp:lastPrinted>2019-03-04T11:37:54Z</cp:lastPrinted>
  <dcterms:created xsi:type="dcterms:W3CDTF">2016-06-08T08:12:41Z</dcterms:created>
  <dcterms:modified xsi:type="dcterms:W3CDTF">2024-09-18T08:22:44Z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0x010100DF00B94E262D64479567996945275BEF</vt:lpwstr>
  </property>
</Properties>
</file>