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6"/>
  </p:notesMasterIdLst>
  <p:sldIdLst>
    <p:sldId id="258" r:id="rId5"/>
  </p:sldIdLst>
  <p:sldSz cx="42803763" cy="30275213"/>
  <p:notesSz cx="7013575" cy="101441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210" userDrawn="1">
          <p15:clr>
            <a:srgbClr val="A4A3A4"/>
          </p15:clr>
        </p15:guide>
        <p15:guide id="2" pos="13481" userDrawn="1">
          <p15:clr>
            <a:srgbClr val="A4A3A4"/>
          </p15:clr>
        </p15:guide>
        <p15:guide id="3" orient="horz" pos="14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86" autoAdjust="0"/>
    <p:restoredTop sz="94660"/>
  </p:normalViewPr>
  <p:slideViewPr>
    <p:cSldViewPr snapToGrid="0">
      <p:cViewPr varScale="1">
        <p:scale>
          <a:sx n="11" d="100"/>
          <a:sy n="11" d="100"/>
        </p:scale>
        <p:origin x="1371" y="45"/>
      </p:cViewPr>
      <p:guideLst>
        <p:guide orient="horz" pos="13210"/>
        <p:guide pos="13481"/>
        <p:guide orient="horz" pos="148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9216" cy="508968"/>
          </a:xfrm>
          <a:prstGeom prst="rect">
            <a:avLst/>
          </a:prstGeom>
        </p:spPr>
        <p:txBody>
          <a:bodyPr vert="horz" lIns="93657" tIns="46829" rIns="93657" bIns="4682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2736" y="0"/>
            <a:ext cx="3039216" cy="508968"/>
          </a:xfrm>
          <a:prstGeom prst="rect">
            <a:avLst/>
          </a:prstGeom>
        </p:spPr>
        <p:txBody>
          <a:bodyPr vert="horz" lIns="93657" tIns="46829" rIns="93657" bIns="46829" rtlCol="0"/>
          <a:lstStyle>
            <a:lvl1pPr algn="r">
              <a:defRPr sz="1200"/>
            </a:lvl1pPr>
          </a:lstStyle>
          <a:p>
            <a:fld id="{E63478FA-D5F5-4615-94B6-F00D8C622C4C}" type="datetimeFigureOut">
              <a:rPr lang="sv-SE" smtClean="0"/>
              <a:t>2024-09-18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87438" y="1268413"/>
            <a:ext cx="4838700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57" tIns="46829" rIns="93657" bIns="46829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8" y="4881861"/>
            <a:ext cx="5610860" cy="3994249"/>
          </a:xfrm>
          <a:prstGeom prst="rect">
            <a:avLst/>
          </a:prstGeom>
        </p:spPr>
        <p:txBody>
          <a:bodyPr vert="horz" lIns="93657" tIns="46829" rIns="93657" bIns="4682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635159"/>
            <a:ext cx="3039216" cy="508967"/>
          </a:xfrm>
          <a:prstGeom prst="rect">
            <a:avLst/>
          </a:prstGeom>
        </p:spPr>
        <p:txBody>
          <a:bodyPr vert="horz" lIns="93657" tIns="46829" rIns="93657" bIns="4682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2736" y="9635159"/>
            <a:ext cx="3039216" cy="508967"/>
          </a:xfrm>
          <a:prstGeom prst="rect">
            <a:avLst/>
          </a:prstGeom>
        </p:spPr>
        <p:txBody>
          <a:bodyPr vert="horz" lIns="93657" tIns="46829" rIns="93657" bIns="46829" rtlCol="0" anchor="b"/>
          <a:lstStyle>
            <a:lvl1pPr algn="r">
              <a:defRPr sz="1200"/>
            </a:lvl1pPr>
          </a:lstStyle>
          <a:p>
            <a:fld id="{3D3A66E8-655F-45AC-8388-7B94F5CC0B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0300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4175882" rtl="0" eaLnBrk="1" latinLnBrk="0" hangingPunct="1">
      <a:defRPr sz="54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1"/>
          <p:cNvSpPr txBox="1">
            <a:spLocks noGrp="1"/>
          </p:cNvSpPr>
          <p:nvPr>
            <p:ph type="title"/>
          </p:nvPr>
        </p:nvSpPr>
        <p:spPr>
          <a:xfrm>
            <a:off x="3572612" y="1859423"/>
            <a:ext cx="35136150" cy="3495008"/>
          </a:xfrm>
        </p:spPr>
        <p:txBody>
          <a:bodyPr/>
          <a:lstStyle>
            <a:lvl1pPr>
              <a:defRPr sz="3600">
                <a:solidFill>
                  <a:srgbClr val="009EE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4" name="Underrubrik 2"/>
          <p:cNvSpPr txBox="1">
            <a:spLocks noGrp="1"/>
          </p:cNvSpPr>
          <p:nvPr>
            <p:ph type="subTitle" idx="4294967295"/>
          </p:nvPr>
        </p:nvSpPr>
        <p:spPr>
          <a:xfrm>
            <a:off x="3572612" y="28488774"/>
            <a:ext cx="12309377" cy="1589405"/>
          </a:xfrm>
        </p:spPr>
        <p:txBody>
          <a:bodyPr/>
          <a:lstStyle>
            <a:lvl1pPr marL="0" indent="0">
              <a:buNone/>
              <a:defRPr sz="1000"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5" name="Platshållare för text 19"/>
          <p:cNvSpPr txBox="1">
            <a:spLocks noGrp="1"/>
          </p:cNvSpPr>
          <p:nvPr>
            <p:ph type="body" idx="4294967295"/>
          </p:nvPr>
        </p:nvSpPr>
        <p:spPr>
          <a:xfrm>
            <a:off x="24933360" y="22597663"/>
            <a:ext cx="13842692" cy="1589246"/>
          </a:xfrm>
        </p:spPr>
        <p:txBody>
          <a:bodyPr rIns="0" anchor="b">
            <a:noAutofit/>
          </a:bodyPr>
          <a:lstStyle>
            <a:lvl1pPr marL="342900" indent="-342900" algn="r">
              <a:lnSpc>
                <a:spcPct val="100000"/>
              </a:lnSpc>
              <a:spcBef>
                <a:spcPts val="200"/>
              </a:spcBef>
              <a:buNone/>
              <a:defRPr sz="1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78637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9535" userDrawn="1">
          <p15:clr>
            <a:srgbClr val="FBAE40"/>
          </p15:clr>
        </p15:guide>
        <p15:guide id="2" pos="1348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D55FC-3D08-47C4-847B-60FA34C63DC9}" type="datetime1">
              <a:rPr lang="sv-SE" smtClean="0"/>
              <a:pPr/>
              <a:t>2024-09-18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DC001-9468-4904-8F37-94C996020387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688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535" userDrawn="1">
          <p15:clr>
            <a:srgbClr val="F26B43"/>
          </p15:clr>
        </p15:guide>
        <p15:guide id="2" pos="134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Upp 57"/>
          <p:cNvSpPr/>
          <p:nvPr/>
        </p:nvSpPr>
        <p:spPr>
          <a:xfrm rot="18969932">
            <a:off x="20197378" y="22102907"/>
            <a:ext cx="368607" cy="486453"/>
          </a:xfrm>
          <a:prstGeom prst="upArrow">
            <a:avLst>
              <a:gd name="adj1" fmla="val 51107"/>
              <a:gd name="adj2" fmla="val 62483"/>
            </a:avLst>
          </a:prstGeom>
          <a:noFill/>
          <a:ln w="285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Block Arc 7"/>
          <p:cNvSpPr/>
          <p:nvPr/>
        </p:nvSpPr>
        <p:spPr>
          <a:xfrm rot="16200000">
            <a:off x="20505368" y="20064928"/>
            <a:ext cx="1800000" cy="1800000"/>
          </a:xfrm>
          <a:prstGeom prst="blockArc">
            <a:avLst>
              <a:gd name="adj1" fmla="val 13562953"/>
              <a:gd name="adj2" fmla="val 8148672"/>
              <a:gd name="adj3" fmla="val 11065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endParaRPr lang="sv-SE" dirty="0">
              <a:solidFill>
                <a:prstClr val="white"/>
              </a:solidFill>
            </a:endParaRPr>
          </a:p>
        </p:txBody>
      </p:sp>
      <p:cxnSp>
        <p:nvCxnSpPr>
          <p:cNvPr id="59" name="Rak 58"/>
          <p:cNvCxnSpPr/>
          <p:nvPr/>
        </p:nvCxnSpPr>
        <p:spPr>
          <a:xfrm flipH="1" flipV="1">
            <a:off x="21891718" y="21467303"/>
            <a:ext cx="2018434" cy="2059325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ak 59"/>
          <p:cNvCxnSpPr/>
          <p:nvPr/>
        </p:nvCxnSpPr>
        <p:spPr>
          <a:xfrm flipV="1">
            <a:off x="18860492" y="21464790"/>
            <a:ext cx="2016334" cy="2054727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Upp 57"/>
          <p:cNvSpPr/>
          <p:nvPr/>
        </p:nvSpPr>
        <p:spPr>
          <a:xfrm rot="13472388">
            <a:off x="22251458" y="22156523"/>
            <a:ext cx="368607" cy="486453"/>
          </a:xfrm>
          <a:prstGeom prst="upArrow">
            <a:avLst>
              <a:gd name="adj1" fmla="val 51107"/>
              <a:gd name="adj2" fmla="val 62483"/>
            </a:avLst>
          </a:prstGeom>
          <a:noFill/>
          <a:ln w="285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" name="Bildobjekt 2" descr="En bild som visar symbol, Grafik, clipart, logotyp&#10;&#10;Automatiskt genererad beskrivning">
            <a:extLst>
              <a:ext uri="{FF2B5EF4-FFF2-40B4-BE49-F238E27FC236}">
                <a16:creationId xmlns:a16="http://schemas.microsoft.com/office/drawing/2014/main" id="{EC224EB2-9BF7-4685-4B48-F3324C1085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9156" y="29345683"/>
            <a:ext cx="1133447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7158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00B94E262D64479567996945275BEF" ma:contentTypeVersion="9" ma:contentTypeDescription="Skapa ett nytt dokument." ma:contentTypeScope="" ma:versionID="519ef0f10ba53a8a6bb9ae44e1e4339a">
  <xsd:schema xmlns:xsd="http://www.w3.org/2001/XMLSchema" xmlns:xs="http://www.w3.org/2001/XMLSchema" xmlns:p="http://schemas.microsoft.com/office/2006/metadata/properties" xmlns:ns2="0a911e76-a1a1-48b7-9ad8-ac66dcc0db64" xmlns:ns3="f269aa1d-0c5e-4b4b-8a63-14e4569f7dfa" targetNamespace="http://schemas.microsoft.com/office/2006/metadata/properties" ma:root="true" ma:fieldsID="41824fef2a9589e6677beebad991c0b2" ns2:_="" ns3:_="">
    <xsd:import namespace="0a911e76-a1a1-48b7-9ad8-ac66dcc0db64"/>
    <xsd:import namespace="f269aa1d-0c5e-4b4b-8a63-14e4569f7dfa"/>
    <xsd:element name="properties">
      <xsd:complexType>
        <xsd:sequence>
          <xsd:element name="documentManagement">
            <xsd:complexType>
              <xsd:all>
                <xsd:element ref="ns2:Malltyp" minOccurs="0"/>
                <xsd:element ref="ns2:Dokumentgrupp" minOccurs="0"/>
                <xsd:element ref="ns3:SharedWithUsers" minOccurs="0"/>
                <xsd:element ref="ns3:SharingHintHash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911e76-a1a1-48b7-9ad8-ac66dcc0db64" elementFormDefault="qualified">
    <xsd:import namespace="http://schemas.microsoft.com/office/2006/documentManagement/types"/>
    <xsd:import namespace="http://schemas.microsoft.com/office/infopath/2007/PartnerControls"/>
    <xsd:element name="Malltyp" ma:index="8" nillable="true" ma:displayName="Malltyp" ma:format="Dropdown" ma:internalName="Malltyp">
      <xsd:simpleType>
        <xsd:restriction base="dms:Choice">
          <xsd:enumeration value="BMD"/>
          <xsd:enumeration value="Brevpapper"/>
          <xsd:enumeration value="Ekonomi"/>
          <xsd:enumeration value="Katalog"/>
          <xsd:enumeration value="Kurs"/>
          <xsd:enumeration value="Visio"/>
          <xsd:enumeration value="Offert"/>
          <xsd:enumeration value="Rapport"/>
        </xsd:restriction>
      </xsd:simpleType>
    </xsd:element>
    <xsd:element name="Dokumentgrupp" ma:index="9" nillable="true" ma:displayName="Dokumentgrupp" ma:default="Mall" ma:format="Dropdown" ma:internalName="Dokumentgrupp">
      <xsd:simpleType>
        <xsd:restriction base="dms:Choice">
          <xsd:enumeration value="Mall"/>
        </xsd:restriction>
      </xsd:simpleType>
    </xsd:element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69aa1d-0c5e-4b4b-8a63-14e4569f7df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1" nillable="true" ma:displayName="Delar tips, Hash" ma:internalName="SharingHintHash" ma:readOnly="true">
      <xsd:simpleType>
        <xsd:restriction base="dms:Text"/>
      </xsd:simpleType>
    </xsd:element>
    <xsd:element name="SharedWithDetails" ma:index="12" nillable="true" ma:displayName="Delat med information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kumentgrupp xmlns="0a911e76-a1a1-48b7-9ad8-ac66dcc0db64">Mall</Dokumentgrupp>
    <Malltyp xmlns="0a911e76-a1a1-48b7-9ad8-ac66dcc0db64" xsi:nil="true"/>
  </documentManagement>
</p:properties>
</file>

<file path=customXml/itemProps1.xml><?xml version="1.0" encoding="utf-8"?>
<ds:datastoreItem xmlns:ds="http://schemas.openxmlformats.org/officeDocument/2006/customXml" ds:itemID="{2824C11A-78B6-4417-A0F0-E2AEEEBFF7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54B909-0990-43C8-B4F2-4AB9076F02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911e76-a1a1-48b7-9ad8-ac66dcc0db64"/>
    <ds:schemaRef ds:uri="f269aa1d-0c5e-4b4b-8a63-14e4569f7d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B43D57-5B35-4E9C-B383-2E5D33F181C6}">
  <ds:schemaRefs>
    <ds:schemaRef ds:uri="http://schemas.openxmlformats.org/package/2006/metadata/core-properties"/>
    <ds:schemaRef ds:uri="0a911e76-a1a1-48b7-9ad8-ac66dcc0db64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f269aa1d-0c5e-4b4b-8a63-14e4569f7dfa"/>
    <ds:schemaRef ds:uri="http://schemas.microsoft.com/office/infopath/2007/PartnerControl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0</Words>
  <Application>Microsoft Office PowerPoint</Application>
  <PresentationFormat>Anpassad</PresentationFormat>
  <Paragraphs>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Milky Way – WS June 16th 2016</dc:title>
  <dc:creator>Annika Klyver</dc:creator>
  <cp:lastModifiedBy>Jane Theobald</cp:lastModifiedBy>
  <cp:revision>16</cp:revision>
  <cp:lastPrinted>2020-01-08T12:53:25Z</cp:lastPrinted>
  <dcterms:created xsi:type="dcterms:W3CDTF">2016-06-08T08:12:41Z</dcterms:created>
  <dcterms:modified xsi:type="dcterms:W3CDTF">2024-09-18T08:17:52Z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0x010100DF00B94E262D64479567996945275BEF</vt:lpwstr>
  </property>
</Properties>
</file>