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62" r:id="rId6"/>
    <p:sldId id="263" r:id="rId7"/>
    <p:sldId id="264" r:id="rId8"/>
    <p:sldId id="258" r:id="rId9"/>
    <p:sldId id="259" r:id="rId10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802" y="38"/>
      </p:cViewPr>
      <p:guideLst>
        <p:guide orient="horz" pos="2160"/>
        <p:guide pos="3840"/>
        <p:guide orient="horz" pos="41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örsättsblad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9EE0"/>
              </a:gs>
              <a:gs pos="100000">
                <a:srgbClr val="0086C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v-SE" sz="1350"/>
          </a:p>
        </p:txBody>
      </p:sp>
      <p:cxnSp>
        <p:nvCxnSpPr>
          <p:cNvPr id="5" name="Rak 8"/>
          <p:cNvCxnSpPr/>
          <p:nvPr/>
        </p:nvCxnSpPr>
        <p:spPr>
          <a:xfrm>
            <a:off x="2832100" y="4868863"/>
            <a:ext cx="623993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14400" y="2895079"/>
            <a:ext cx="10363200" cy="1470025"/>
          </a:xfrm>
        </p:spPr>
        <p:txBody>
          <a:bodyPr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5179640"/>
            <a:ext cx="8534400" cy="985664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om du vill redigera mall för underrubrikformat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55227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Underrubrik 2"/>
          <p:cNvSpPr>
            <a:spLocks noGrp="1"/>
          </p:cNvSpPr>
          <p:nvPr>
            <p:ph type="subTitle" idx="10"/>
          </p:nvPr>
        </p:nvSpPr>
        <p:spPr>
          <a:xfrm>
            <a:off x="1017600" y="6453336"/>
            <a:ext cx="3506144" cy="360040"/>
          </a:xfrm>
        </p:spPr>
        <p:txBody>
          <a:bodyPr>
            <a:normAutofit/>
          </a:bodyPr>
          <a:lstStyle>
            <a:lvl1pPr marL="0" indent="0" algn="l">
              <a:buNone/>
              <a:defRPr sz="75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om du vill redigera mall för underrubrikformat</a:t>
            </a:r>
            <a:endParaRPr lang="sv-SE" dirty="0"/>
          </a:p>
        </p:txBody>
      </p:sp>
      <p:sp>
        <p:nvSpPr>
          <p:cNvPr id="7" name="Platshållare för text 19"/>
          <p:cNvSpPr>
            <a:spLocks noGrp="1"/>
          </p:cNvSpPr>
          <p:nvPr>
            <p:ph type="body" sz="quarter" idx="12"/>
          </p:nvPr>
        </p:nvSpPr>
        <p:spPr>
          <a:xfrm>
            <a:off x="7080000" y="5076000"/>
            <a:ext cx="3942880" cy="360000"/>
          </a:xfrm>
        </p:spPr>
        <p:txBody>
          <a:bodyPr rIns="0" anchor="b">
            <a:noAutofit/>
          </a:bodyPr>
          <a:lstStyle>
            <a:lvl1pPr marL="257175" marR="0" indent="-257175" algn="r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75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38223638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055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609600" y="4270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1027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609600" y="1516063"/>
            <a:ext cx="10972800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756EA22-0CDF-4B05-8267-19D7CCF6E7FB}" type="datetimeFigureOut">
              <a:rPr lang="sv-SE" smtClean="0"/>
              <a:t>2024-09-18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0203B22-C954-47F6-BD5B-2910A878777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82943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4" r:id="rId2"/>
    <p:sldLayoutId id="2147483685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</a:defRPr>
      </a:lvl9pPr>
    </p:titleStyle>
    <p:bodyStyle>
      <a:lvl1pPr marL="269081" indent="-26908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−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−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−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−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14400" y="1546339"/>
            <a:ext cx="10363200" cy="1470025"/>
          </a:xfrm>
        </p:spPr>
        <p:txBody>
          <a:bodyPr/>
          <a:lstStyle/>
          <a:p>
            <a:r>
              <a:rPr lang="sv-SE" dirty="0" err="1">
                <a:solidFill>
                  <a:schemeClr val="tx1"/>
                </a:solidFill>
              </a:rPr>
              <a:t>Milky</a:t>
            </a:r>
            <a:r>
              <a:rPr lang="sv-SE" dirty="0">
                <a:solidFill>
                  <a:schemeClr val="tx1"/>
                </a:solidFill>
              </a:rPr>
              <a:t> Way </a:t>
            </a:r>
            <a:r>
              <a:rPr lang="sv-SE" dirty="0" err="1">
                <a:solidFill>
                  <a:schemeClr val="tx1"/>
                </a:solidFill>
              </a:rPr>
              <a:t>hub</a:t>
            </a:r>
            <a:r>
              <a:rPr lang="sv-SE" dirty="0">
                <a:solidFill>
                  <a:schemeClr val="tx1"/>
                </a:solidFill>
              </a:rPr>
              <a:t> </a:t>
            </a:r>
            <a:br>
              <a:rPr lang="sv-SE" dirty="0">
                <a:solidFill>
                  <a:schemeClr val="tx1"/>
                </a:solidFill>
              </a:rPr>
            </a:br>
            <a:r>
              <a:rPr lang="sv-SE" dirty="0" err="1">
                <a:solidFill>
                  <a:schemeClr val="tx1"/>
                </a:solidFill>
              </a:rPr>
              <a:t>examples</a:t>
            </a:r>
            <a:r>
              <a:rPr lang="sv-SE" dirty="0">
                <a:solidFill>
                  <a:schemeClr val="tx1"/>
                </a:solidFill>
              </a:rPr>
              <a:t> </a:t>
            </a:r>
            <a:r>
              <a:rPr lang="sv-SE" dirty="0" err="1">
                <a:solidFill>
                  <a:schemeClr val="tx1"/>
                </a:solidFill>
              </a:rPr>
              <a:t>made</a:t>
            </a:r>
            <a:r>
              <a:rPr lang="sv-SE" dirty="0">
                <a:solidFill>
                  <a:schemeClr val="tx1"/>
                </a:solidFill>
              </a:rPr>
              <a:t> in </a:t>
            </a:r>
            <a:r>
              <a:rPr lang="sv-SE" dirty="0" err="1">
                <a:solidFill>
                  <a:schemeClr val="tx1"/>
                </a:solidFill>
              </a:rPr>
              <a:t>ppt</a:t>
            </a:r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625160"/>
            <a:ext cx="8534400" cy="985664"/>
          </a:xfrm>
        </p:spPr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The benefit </a:t>
            </a:r>
            <a:r>
              <a:rPr lang="sv-SE" dirty="0" err="1">
                <a:solidFill>
                  <a:schemeClr val="tx1"/>
                </a:solidFill>
              </a:rPr>
              <a:t>you</a:t>
            </a:r>
            <a:r>
              <a:rPr lang="sv-SE" dirty="0">
                <a:solidFill>
                  <a:schemeClr val="tx1"/>
                </a:solidFill>
              </a:rPr>
              <a:t> get from </a:t>
            </a:r>
            <a:r>
              <a:rPr lang="sv-SE" dirty="0" err="1">
                <a:solidFill>
                  <a:schemeClr val="tx1"/>
                </a:solidFill>
              </a:rPr>
              <a:t>creating</a:t>
            </a:r>
            <a:r>
              <a:rPr lang="sv-SE" dirty="0">
                <a:solidFill>
                  <a:schemeClr val="tx1"/>
                </a:solidFill>
              </a:rPr>
              <a:t> the </a:t>
            </a:r>
            <a:r>
              <a:rPr lang="sv-SE" dirty="0" err="1">
                <a:solidFill>
                  <a:schemeClr val="tx1"/>
                </a:solidFill>
              </a:rPr>
              <a:t>hub</a:t>
            </a:r>
            <a:r>
              <a:rPr lang="sv-SE" dirty="0">
                <a:solidFill>
                  <a:schemeClr val="tx1"/>
                </a:solidFill>
              </a:rPr>
              <a:t> in </a:t>
            </a:r>
            <a:r>
              <a:rPr lang="sv-SE" dirty="0" err="1">
                <a:solidFill>
                  <a:schemeClr val="tx1"/>
                </a:solidFill>
              </a:rPr>
              <a:t>ppt</a:t>
            </a:r>
            <a:r>
              <a:rPr lang="sv-SE" dirty="0">
                <a:solidFill>
                  <a:schemeClr val="tx1"/>
                </a:solidFill>
              </a:rPr>
              <a:t> is </a:t>
            </a:r>
            <a:r>
              <a:rPr lang="sv-SE" dirty="0" err="1">
                <a:solidFill>
                  <a:schemeClr val="tx1"/>
                </a:solidFill>
              </a:rPr>
              <a:t>that</a:t>
            </a:r>
            <a:r>
              <a:rPr lang="sv-SE" dirty="0">
                <a:solidFill>
                  <a:schemeClr val="tx1"/>
                </a:solidFill>
              </a:rPr>
              <a:t> it is </a:t>
            </a:r>
            <a:r>
              <a:rPr lang="sv-SE" dirty="0" err="1">
                <a:solidFill>
                  <a:schemeClr val="tx1"/>
                </a:solidFill>
              </a:rPr>
              <a:t>possible</a:t>
            </a:r>
            <a:r>
              <a:rPr lang="sv-SE" dirty="0">
                <a:solidFill>
                  <a:schemeClr val="tx1"/>
                </a:solidFill>
              </a:rPr>
              <a:t> to </a:t>
            </a:r>
            <a:r>
              <a:rPr lang="sv-SE" dirty="0" err="1">
                <a:solidFill>
                  <a:schemeClr val="tx1"/>
                </a:solidFill>
              </a:rPr>
              <a:t>type</a:t>
            </a:r>
            <a:r>
              <a:rPr lang="sv-SE" dirty="0">
                <a:solidFill>
                  <a:schemeClr val="tx1"/>
                </a:solidFill>
              </a:rPr>
              <a:t> in a </a:t>
            </a:r>
            <a:r>
              <a:rPr lang="sv-SE" dirty="0" err="1">
                <a:solidFill>
                  <a:schemeClr val="tx1"/>
                </a:solidFill>
              </a:rPr>
              <a:t>circle</a:t>
            </a:r>
            <a:r>
              <a:rPr lang="sv-SE" dirty="0">
                <a:solidFill>
                  <a:schemeClr val="tx1"/>
                </a:solidFill>
              </a:rPr>
              <a:t> </a:t>
            </a:r>
            <a:r>
              <a:rPr lang="sv-SE" dirty="0" err="1">
                <a:solidFill>
                  <a:schemeClr val="tx1"/>
                </a:solidFill>
              </a:rPr>
              <a:t>shape</a:t>
            </a:r>
            <a:r>
              <a:rPr lang="sv-SE" dirty="0">
                <a:solidFill>
                  <a:schemeClr val="tx1"/>
                </a:solidFill>
              </a:rPr>
              <a:t>. </a:t>
            </a:r>
            <a:r>
              <a:rPr lang="sv-SE" dirty="0" err="1">
                <a:solidFill>
                  <a:schemeClr val="tx1"/>
                </a:solidFill>
              </a:rPr>
              <a:t>When</a:t>
            </a:r>
            <a:r>
              <a:rPr lang="sv-SE" dirty="0">
                <a:solidFill>
                  <a:schemeClr val="tx1"/>
                </a:solidFill>
              </a:rPr>
              <a:t> ready </a:t>
            </a:r>
            <a:r>
              <a:rPr lang="sv-SE" dirty="0" err="1">
                <a:solidFill>
                  <a:schemeClr val="tx1"/>
                </a:solidFill>
              </a:rPr>
              <a:t>select</a:t>
            </a:r>
            <a:r>
              <a:rPr lang="sv-SE" dirty="0">
                <a:solidFill>
                  <a:schemeClr val="tx1"/>
                </a:solidFill>
              </a:rPr>
              <a:t> all, copy and </a:t>
            </a:r>
            <a:r>
              <a:rPr lang="sv-SE" dirty="0" err="1">
                <a:solidFill>
                  <a:schemeClr val="tx1"/>
                </a:solidFill>
              </a:rPr>
              <a:t>paste</a:t>
            </a:r>
            <a:r>
              <a:rPr lang="sv-SE" dirty="0">
                <a:solidFill>
                  <a:schemeClr val="tx1"/>
                </a:solidFill>
              </a:rPr>
              <a:t> in </a:t>
            </a:r>
            <a:r>
              <a:rPr lang="sv-SE" dirty="0" err="1">
                <a:solidFill>
                  <a:schemeClr val="tx1"/>
                </a:solidFill>
              </a:rPr>
              <a:t>your</a:t>
            </a:r>
            <a:r>
              <a:rPr lang="sv-SE" dirty="0">
                <a:solidFill>
                  <a:schemeClr val="tx1"/>
                </a:solidFill>
              </a:rPr>
              <a:t> Visio </a:t>
            </a:r>
            <a:r>
              <a:rPr lang="sv-SE" dirty="0" err="1">
                <a:solidFill>
                  <a:schemeClr val="tx1"/>
                </a:solidFill>
              </a:rPr>
              <a:t>file</a:t>
            </a:r>
            <a:r>
              <a:rPr lang="sv-SE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77976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Blockbåge 30"/>
          <p:cNvSpPr/>
          <p:nvPr/>
        </p:nvSpPr>
        <p:spPr>
          <a:xfrm rot="10800000" flipV="1">
            <a:off x="4643607" y="2000951"/>
            <a:ext cx="2867804" cy="2867804"/>
          </a:xfrm>
          <a:prstGeom prst="blockArc">
            <a:avLst>
              <a:gd name="adj1" fmla="val 7777275"/>
              <a:gd name="adj2" fmla="val 3163344"/>
              <a:gd name="adj3" fmla="val 1164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180000" numCol="1" spcCol="0" rtlCol="0" fromWordArt="0" anchor="t" anchorCtr="0" forceAA="0" compatLnSpc="1">
            <a:prstTxWarp prst="textArchDown">
              <a:avLst>
                <a:gd name="adj" fmla="val 13003747"/>
              </a:avLst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Upp 18"/>
          <p:cNvSpPr/>
          <p:nvPr/>
        </p:nvSpPr>
        <p:spPr>
          <a:xfrm rot="7961969" flipV="1">
            <a:off x="4684301" y="5191200"/>
            <a:ext cx="470949" cy="712973"/>
          </a:xfrm>
          <a:prstGeom prst="upArrow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Upp 19"/>
          <p:cNvSpPr/>
          <p:nvPr/>
        </p:nvSpPr>
        <p:spPr>
          <a:xfrm rot="2879340" flipV="1">
            <a:off x="7031850" y="5065709"/>
            <a:ext cx="525900" cy="705431"/>
          </a:xfrm>
          <a:prstGeom prst="upArrow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5" name="Grupp 34"/>
          <p:cNvGrpSpPr/>
          <p:nvPr/>
        </p:nvGrpSpPr>
        <p:grpSpPr>
          <a:xfrm>
            <a:off x="3340060" y="697405"/>
            <a:ext cx="5474896" cy="5474896"/>
            <a:chOff x="3373631" y="702643"/>
            <a:chExt cx="5474896" cy="5474896"/>
          </a:xfrm>
        </p:grpSpPr>
        <p:sp>
          <p:nvSpPr>
            <p:cNvPr id="36" name="Blockbåge 35"/>
            <p:cNvSpPr/>
            <p:nvPr/>
          </p:nvSpPr>
          <p:spPr>
            <a:xfrm rot="10800000" flipH="1" flipV="1">
              <a:off x="3373631" y="702643"/>
              <a:ext cx="5474896" cy="5474896"/>
            </a:xfrm>
            <a:prstGeom prst="blockArc">
              <a:avLst>
                <a:gd name="adj1" fmla="val 12514364"/>
                <a:gd name="adj2" fmla="val 16633074"/>
                <a:gd name="adj3" fmla="val 72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textruta 36"/>
            <p:cNvSpPr txBox="1"/>
            <p:nvPr/>
          </p:nvSpPr>
          <p:spPr>
            <a:xfrm rot="19330986">
              <a:off x="3846762" y="1312650"/>
              <a:ext cx="2078698" cy="1061645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>
                  <a:gd name="adj" fmla="val 11200840"/>
                </a:avLst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3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38" name="Grupp 37"/>
          <p:cNvGrpSpPr/>
          <p:nvPr/>
        </p:nvGrpSpPr>
        <p:grpSpPr>
          <a:xfrm>
            <a:off x="3787073" y="1112050"/>
            <a:ext cx="4654972" cy="4654972"/>
            <a:chOff x="3834105" y="1129077"/>
            <a:chExt cx="4654972" cy="4654972"/>
          </a:xfrm>
        </p:grpSpPr>
        <p:sp>
          <p:nvSpPr>
            <p:cNvPr id="39" name="Blockbåge 38"/>
            <p:cNvSpPr/>
            <p:nvPr/>
          </p:nvSpPr>
          <p:spPr>
            <a:xfrm rot="10800000" flipH="1" flipV="1">
              <a:off x="3834105" y="1129077"/>
              <a:ext cx="4654972" cy="4654972"/>
            </a:xfrm>
            <a:prstGeom prst="blockArc">
              <a:avLst>
                <a:gd name="adj1" fmla="val 10011564"/>
                <a:gd name="adj2" fmla="val 13212065"/>
                <a:gd name="adj3" fmla="val 833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0" name="textruta 39"/>
            <p:cNvSpPr txBox="1"/>
            <p:nvPr/>
          </p:nvSpPr>
          <p:spPr>
            <a:xfrm rot="16935341">
              <a:off x="3603028" y="2509932"/>
              <a:ext cx="2078698" cy="1061645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>
                  <a:gd name="adj" fmla="val 11200840"/>
                </a:avLst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2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41" name="Grupp 40"/>
          <p:cNvGrpSpPr/>
          <p:nvPr/>
        </p:nvGrpSpPr>
        <p:grpSpPr>
          <a:xfrm>
            <a:off x="4207857" y="1543869"/>
            <a:ext cx="3784912" cy="3784912"/>
            <a:chOff x="4130090" y="1503554"/>
            <a:chExt cx="3938290" cy="3938290"/>
          </a:xfrm>
        </p:grpSpPr>
        <p:sp>
          <p:nvSpPr>
            <p:cNvPr id="42" name="Blockbåge 41"/>
            <p:cNvSpPr/>
            <p:nvPr/>
          </p:nvSpPr>
          <p:spPr>
            <a:xfrm rot="10800000" flipH="1" flipV="1">
              <a:off x="4130090" y="1503554"/>
              <a:ext cx="3938290" cy="3938290"/>
            </a:xfrm>
            <a:prstGeom prst="blockArc">
              <a:avLst>
                <a:gd name="adj1" fmla="val 7709723"/>
                <a:gd name="adj2" fmla="val 10798193"/>
                <a:gd name="adj3" fmla="val 1015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9291497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3" name="textruta 42"/>
            <p:cNvSpPr txBox="1"/>
            <p:nvPr/>
          </p:nvSpPr>
          <p:spPr>
            <a:xfrm rot="4020844">
              <a:off x="3924522" y="3567460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1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44" name="Grupp 43"/>
          <p:cNvGrpSpPr/>
          <p:nvPr/>
        </p:nvGrpSpPr>
        <p:grpSpPr>
          <a:xfrm>
            <a:off x="2461956" y="-129472"/>
            <a:ext cx="7272764" cy="7134948"/>
            <a:chOff x="2585983" y="-173419"/>
            <a:chExt cx="7272764" cy="7134948"/>
          </a:xfrm>
        </p:grpSpPr>
        <p:sp>
          <p:nvSpPr>
            <p:cNvPr id="45" name="Blockbåge 44"/>
            <p:cNvSpPr/>
            <p:nvPr/>
          </p:nvSpPr>
          <p:spPr>
            <a:xfrm rot="10800000" flipH="1" flipV="1">
              <a:off x="2585983" y="-173419"/>
              <a:ext cx="7272764" cy="7134948"/>
            </a:xfrm>
            <a:prstGeom prst="blockArc">
              <a:avLst>
                <a:gd name="adj1" fmla="val 18500333"/>
                <a:gd name="adj2" fmla="val 1161738"/>
                <a:gd name="adj3" fmla="val 5588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6" name="textruta 45"/>
            <p:cNvSpPr txBox="1"/>
            <p:nvPr/>
          </p:nvSpPr>
          <p:spPr>
            <a:xfrm rot="4074175">
              <a:off x="7955948" y="1779680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5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47" name="Grupp 46"/>
          <p:cNvGrpSpPr/>
          <p:nvPr/>
        </p:nvGrpSpPr>
        <p:grpSpPr>
          <a:xfrm>
            <a:off x="2038569" y="-607843"/>
            <a:ext cx="8133959" cy="8141528"/>
            <a:chOff x="2072806" y="-625816"/>
            <a:chExt cx="8133959" cy="8141528"/>
          </a:xfrm>
        </p:grpSpPr>
        <p:sp>
          <p:nvSpPr>
            <p:cNvPr id="48" name="Blockbåge 54"/>
            <p:cNvSpPr/>
            <p:nvPr/>
          </p:nvSpPr>
          <p:spPr>
            <a:xfrm rot="10800000" flipH="1" flipV="1">
              <a:off x="2072806" y="-625816"/>
              <a:ext cx="8133959" cy="8141528"/>
            </a:xfrm>
            <a:prstGeom prst="blockArc">
              <a:avLst>
                <a:gd name="adj1" fmla="val 405888"/>
                <a:gd name="adj2" fmla="val 2908335"/>
                <a:gd name="adj3" fmla="val 5022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9" name="textruta 48"/>
            <p:cNvSpPr txBox="1"/>
            <p:nvPr/>
          </p:nvSpPr>
          <p:spPr>
            <a:xfrm rot="17994766">
              <a:off x="8167801" y="4653569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6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50" name="Grupp 49"/>
          <p:cNvGrpSpPr/>
          <p:nvPr/>
        </p:nvGrpSpPr>
        <p:grpSpPr>
          <a:xfrm>
            <a:off x="2950356" y="279349"/>
            <a:ext cx="6315024" cy="6315024"/>
            <a:chOff x="2934364" y="290144"/>
            <a:chExt cx="6278308" cy="6278308"/>
          </a:xfrm>
        </p:grpSpPr>
        <p:sp>
          <p:nvSpPr>
            <p:cNvPr id="51" name="Blockbåge 50"/>
            <p:cNvSpPr/>
            <p:nvPr/>
          </p:nvSpPr>
          <p:spPr>
            <a:xfrm rot="10800000" flipH="1" flipV="1">
              <a:off x="2934364" y="290144"/>
              <a:ext cx="6278308" cy="6278308"/>
            </a:xfrm>
            <a:prstGeom prst="blockArc">
              <a:avLst>
                <a:gd name="adj1" fmla="val 14946208"/>
                <a:gd name="adj2" fmla="val 19076316"/>
                <a:gd name="adj3" fmla="val 58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2" name="textruta 51"/>
            <p:cNvSpPr txBox="1"/>
            <p:nvPr/>
          </p:nvSpPr>
          <p:spPr>
            <a:xfrm rot="538745">
              <a:off x="5506839" y="540226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4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cxnSp>
        <p:nvCxnSpPr>
          <p:cNvPr id="53" name="Rak 20"/>
          <p:cNvCxnSpPr/>
          <p:nvPr/>
        </p:nvCxnSpPr>
        <p:spPr>
          <a:xfrm flipH="1">
            <a:off x="3796210" y="4349168"/>
            <a:ext cx="1597765" cy="200315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ak 21"/>
          <p:cNvCxnSpPr/>
          <p:nvPr/>
        </p:nvCxnSpPr>
        <p:spPr>
          <a:xfrm>
            <a:off x="6781126" y="4288779"/>
            <a:ext cx="2023009" cy="2214487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1501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ckbåge 1"/>
          <p:cNvSpPr/>
          <p:nvPr/>
        </p:nvSpPr>
        <p:spPr>
          <a:xfrm rot="10800000" flipV="1">
            <a:off x="4664497" y="1292508"/>
            <a:ext cx="3122595" cy="3122595"/>
          </a:xfrm>
          <a:prstGeom prst="blockArc">
            <a:avLst>
              <a:gd name="adj1" fmla="val 7777275"/>
              <a:gd name="adj2" fmla="val 3163344"/>
              <a:gd name="adj3" fmla="val 11648"/>
            </a:avLst>
          </a:prstGeom>
          <a:solidFill>
            <a:srgbClr val="949494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135000" numCol="1" spcCol="0" rtlCol="0" fromWordArt="0" anchor="t" anchorCtr="0" forceAA="0" compatLnSpc="1">
            <a:prstTxWarp prst="textArchDown">
              <a:avLst>
                <a:gd name="adj" fmla="val 13003747"/>
              </a:avLst>
            </a:prstTxWarp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Upp 18"/>
          <p:cNvSpPr/>
          <p:nvPr/>
        </p:nvSpPr>
        <p:spPr>
          <a:xfrm rot="7611542" flipV="1">
            <a:off x="4714534" y="4799361"/>
            <a:ext cx="353212" cy="469484"/>
          </a:xfrm>
          <a:prstGeom prst="upArrow">
            <a:avLst>
              <a:gd name="adj1" fmla="val 65002"/>
              <a:gd name="adj2" fmla="val 50000"/>
            </a:avLst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Upp 19"/>
          <p:cNvSpPr/>
          <p:nvPr/>
        </p:nvSpPr>
        <p:spPr>
          <a:xfrm rot="3025822" flipV="1">
            <a:off x="7424781" y="4741360"/>
            <a:ext cx="394425" cy="527651"/>
          </a:xfrm>
          <a:prstGeom prst="upArrow">
            <a:avLst>
              <a:gd name="adj1" fmla="val 64162"/>
              <a:gd name="adj2" fmla="val 50000"/>
            </a:avLst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" name="Rak 20"/>
          <p:cNvCxnSpPr/>
          <p:nvPr/>
        </p:nvCxnSpPr>
        <p:spPr>
          <a:xfrm flipH="1">
            <a:off x="4386822" y="3822326"/>
            <a:ext cx="1108206" cy="1409708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ak 21"/>
          <p:cNvCxnSpPr/>
          <p:nvPr/>
        </p:nvCxnSpPr>
        <p:spPr>
          <a:xfrm>
            <a:off x="6990019" y="3774644"/>
            <a:ext cx="1140917" cy="1402534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upp 6"/>
          <p:cNvGrpSpPr/>
          <p:nvPr/>
        </p:nvGrpSpPr>
        <p:grpSpPr>
          <a:xfrm>
            <a:off x="4021610" y="643970"/>
            <a:ext cx="4408370" cy="4408372"/>
            <a:chOff x="4478648" y="1812340"/>
            <a:chExt cx="3240000" cy="3240002"/>
          </a:xfrm>
        </p:grpSpPr>
        <p:sp>
          <p:nvSpPr>
            <p:cNvPr id="8" name="Blockbåge 7"/>
            <p:cNvSpPr/>
            <p:nvPr/>
          </p:nvSpPr>
          <p:spPr>
            <a:xfrm rot="10800000" flipH="1" flipV="1">
              <a:off x="4478648" y="1812340"/>
              <a:ext cx="3240000" cy="3240002"/>
            </a:xfrm>
            <a:prstGeom prst="blockArc">
              <a:avLst>
                <a:gd name="adj1" fmla="val 13449549"/>
                <a:gd name="adj2" fmla="val 18449049"/>
                <a:gd name="adj3" fmla="val 10322"/>
              </a:avLst>
            </a:prstGeom>
            <a:solidFill>
              <a:srgbClr val="FF711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textruta 8"/>
            <p:cNvSpPr txBox="1"/>
            <p:nvPr/>
          </p:nvSpPr>
          <p:spPr>
            <a:xfrm rot="21099257">
              <a:off x="5043889" y="2001933"/>
              <a:ext cx="1886259" cy="919479"/>
            </a:xfrm>
            <a:prstGeom prst="rect">
              <a:avLst/>
            </a:prstGeom>
          </p:spPr>
          <p:txBody>
            <a:bodyPr spcFirstLastPara="1" vert="horz" wrap="square" lIns="68580" tIns="34290" rIns="68580" bIns="34290" numCol="1" rtlCol="0" anchor="ctr">
              <a:prstTxWarp prst="textArchUp">
                <a:avLst>
                  <a:gd name="adj" fmla="val 11200840"/>
                </a:avLst>
              </a:prstTxWarp>
              <a:normAutofit/>
            </a:bodyPr>
            <a:lstStyle/>
            <a:p>
              <a:pPr algn="ctr" defTabSz="685800" fontAlgn="auto">
                <a:spcAft>
                  <a:spcPts val="0"/>
                </a:spcAft>
              </a:pPr>
              <a:r>
                <a:rPr lang="sv-SE" sz="1350" b="1" dirty="0">
                  <a:solidFill>
                    <a:prstClr val="white"/>
                  </a:solidFill>
                  <a:latin typeface="Calibri"/>
                </a:rPr>
                <a:t>PROCESS 3</a:t>
              </a:r>
            </a:p>
          </p:txBody>
        </p:sp>
      </p:grpSp>
      <p:grpSp>
        <p:nvGrpSpPr>
          <p:cNvPr id="10" name="Grupp 9"/>
          <p:cNvGrpSpPr/>
          <p:nvPr/>
        </p:nvGrpSpPr>
        <p:grpSpPr>
          <a:xfrm>
            <a:off x="4024527" y="645756"/>
            <a:ext cx="4408370" cy="4408370"/>
            <a:chOff x="4083887" y="1445139"/>
            <a:chExt cx="4320000" cy="4320000"/>
          </a:xfrm>
        </p:grpSpPr>
        <p:sp>
          <p:nvSpPr>
            <p:cNvPr id="11" name="Blockbåge 10"/>
            <p:cNvSpPr/>
            <p:nvPr/>
          </p:nvSpPr>
          <p:spPr>
            <a:xfrm rot="10800000" flipH="1" flipV="1">
              <a:off x="4083887" y="1445139"/>
              <a:ext cx="4320000" cy="4320000"/>
            </a:xfrm>
            <a:prstGeom prst="blockArc">
              <a:avLst>
                <a:gd name="adj1" fmla="val 10618111"/>
                <a:gd name="adj2" fmla="val 13487861"/>
                <a:gd name="adj3" fmla="val 10385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textruta 11"/>
            <p:cNvSpPr txBox="1"/>
            <p:nvPr/>
          </p:nvSpPr>
          <p:spPr>
            <a:xfrm rot="17535978">
              <a:off x="3859188" y="2572454"/>
              <a:ext cx="2078699" cy="1061645"/>
            </a:xfrm>
            <a:prstGeom prst="rect">
              <a:avLst/>
            </a:prstGeom>
          </p:spPr>
          <p:txBody>
            <a:bodyPr spcFirstLastPara="1" vert="horz" wrap="square" lIns="68580" tIns="34290" rIns="68580" bIns="34290" numCol="1" rtlCol="0" anchor="ctr">
              <a:prstTxWarp prst="textArchUp">
                <a:avLst>
                  <a:gd name="adj" fmla="val 11200840"/>
                </a:avLst>
              </a:prstTxWarp>
              <a:normAutofit/>
            </a:bodyPr>
            <a:lstStyle/>
            <a:p>
              <a:pPr algn="ctr" defTabSz="685800" fontAlgn="auto">
                <a:spcAft>
                  <a:spcPts val="0"/>
                </a:spcAft>
              </a:pPr>
              <a:r>
                <a:rPr lang="sv-SE" sz="1350" b="1" dirty="0">
                  <a:solidFill>
                    <a:prstClr val="white"/>
                  </a:solidFill>
                  <a:latin typeface="Calibri"/>
                </a:rPr>
                <a:t>PROCESS2</a:t>
              </a:r>
            </a:p>
          </p:txBody>
        </p:sp>
      </p:grpSp>
      <p:grpSp>
        <p:nvGrpSpPr>
          <p:cNvPr id="13" name="Grupp 12"/>
          <p:cNvGrpSpPr/>
          <p:nvPr/>
        </p:nvGrpSpPr>
        <p:grpSpPr>
          <a:xfrm>
            <a:off x="4026297" y="640364"/>
            <a:ext cx="4408370" cy="4408370"/>
            <a:chOff x="3854501" y="1158370"/>
            <a:chExt cx="4320000" cy="4320000"/>
          </a:xfrm>
        </p:grpSpPr>
        <p:sp>
          <p:nvSpPr>
            <p:cNvPr id="14" name="Blockbåge 13"/>
            <p:cNvSpPr/>
            <p:nvPr/>
          </p:nvSpPr>
          <p:spPr>
            <a:xfrm rot="10800000" flipH="1" flipV="1">
              <a:off x="3854501" y="1158370"/>
              <a:ext cx="4320000" cy="4320000"/>
            </a:xfrm>
            <a:prstGeom prst="blockArc">
              <a:avLst>
                <a:gd name="adj1" fmla="val 7658745"/>
                <a:gd name="adj2" fmla="val 10642874"/>
                <a:gd name="adj3" fmla="val 10360"/>
              </a:avLst>
            </a:prstGeom>
            <a:solidFill>
              <a:srgbClr val="C757FF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9291497"/>
                </a:avLst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textruta 14"/>
            <p:cNvSpPr txBox="1"/>
            <p:nvPr/>
          </p:nvSpPr>
          <p:spPr>
            <a:xfrm rot="3650652">
              <a:off x="3773518" y="3588063"/>
              <a:ext cx="1849901" cy="861148"/>
            </a:xfrm>
            <a:prstGeom prst="rect">
              <a:avLst/>
            </a:prstGeom>
          </p:spPr>
          <p:txBody>
            <a:bodyPr spcFirstLastPara="1" vert="horz" wrap="square" lIns="68580" tIns="34290" rIns="68580" bIns="34290" numCol="1" rtlCol="0" anchor="ctr">
              <a:prstTxWarp prst="textArchDown">
                <a:avLst/>
              </a:prstTxWarp>
              <a:normAutofit/>
            </a:bodyPr>
            <a:lstStyle/>
            <a:p>
              <a:pPr algn="ctr" defTabSz="685800" fontAlgn="auto">
                <a:spcAft>
                  <a:spcPts val="0"/>
                </a:spcAft>
              </a:pPr>
              <a:r>
                <a:rPr lang="sv-SE" sz="1350" b="1" dirty="0">
                  <a:solidFill>
                    <a:prstClr val="white"/>
                  </a:solidFill>
                  <a:latin typeface="Calibri"/>
                </a:rPr>
                <a:t>PROCESS1</a:t>
              </a:r>
            </a:p>
          </p:txBody>
        </p:sp>
      </p:grpSp>
      <p:grpSp>
        <p:nvGrpSpPr>
          <p:cNvPr id="16" name="Grupp 15"/>
          <p:cNvGrpSpPr/>
          <p:nvPr/>
        </p:nvGrpSpPr>
        <p:grpSpPr>
          <a:xfrm>
            <a:off x="4020673" y="635482"/>
            <a:ext cx="4408367" cy="4408368"/>
            <a:chOff x="4477712" y="1803850"/>
            <a:chExt cx="3239998" cy="3239999"/>
          </a:xfrm>
        </p:grpSpPr>
        <p:sp>
          <p:nvSpPr>
            <p:cNvPr id="17" name="Blockbåge 16"/>
            <p:cNvSpPr/>
            <p:nvPr/>
          </p:nvSpPr>
          <p:spPr>
            <a:xfrm rot="10800000" flipH="1" flipV="1">
              <a:off x="4477712" y="1803850"/>
              <a:ext cx="3239998" cy="3239999"/>
            </a:xfrm>
            <a:prstGeom prst="blockArc">
              <a:avLst>
                <a:gd name="adj1" fmla="val 708992"/>
                <a:gd name="adj2" fmla="val 2988091"/>
                <a:gd name="adj3" fmla="val 10188"/>
              </a:avLst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" name="textruta 17"/>
            <p:cNvSpPr txBox="1"/>
            <p:nvPr/>
          </p:nvSpPr>
          <p:spPr>
            <a:xfrm rot="18293392">
              <a:off x="6349320" y="3756103"/>
              <a:ext cx="1387426" cy="700269"/>
            </a:xfrm>
            <a:prstGeom prst="rect">
              <a:avLst/>
            </a:prstGeom>
          </p:spPr>
          <p:txBody>
            <a:bodyPr spcFirstLastPara="1" vert="horz" wrap="square" lIns="68580" tIns="34290" rIns="68580" bIns="34290" numCol="1" rtlCol="0" anchor="ctr">
              <a:prstTxWarp prst="textArchDown">
                <a:avLst/>
              </a:prstTxWarp>
              <a:normAutofit/>
            </a:bodyPr>
            <a:lstStyle/>
            <a:p>
              <a:pPr algn="ctr" defTabSz="685800" fontAlgn="auto">
                <a:spcAft>
                  <a:spcPts val="0"/>
                </a:spcAft>
              </a:pPr>
              <a:r>
                <a:rPr lang="sv-SE" sz="1350" b="1" dirty="0">
                  <a:solidFill>
                    <a:prstClr val="white"/>
                  </a:solidFill>
                  <a:latin typeface="Calibri"/>
                </a:rPr>
                <a:t>PROCESS5</a:t>
              </a:r>
            </a:p>
          </p:txBody>
        </p:sp>
      </p:grpSp>
      <p:grpSp>
        <p:nvGrpSpPr>
          <p:cNvPr id="19" name="Grupp 18"/>
          <p:cNvGrpSpPr/>
          <p:nvPr/>
        </p:nvGrpSpPr>
        <p:grpSpPr>
          <a:xfrm>
            <a:off x="4023360" y="645403"/>
            <a:ext cx="4408371" cy="4408370"/>
            <a:chOff x="3966101" y="1280602"/>
            <a:chExt cx="4319998" cy="4320000"/>
          </a:xfrm>
        </p:grpSpPr>
        <p:sp>
          <p:nvSpPr>
            <p:cNvPr id="20" name="Blockbåge 19"/>
            <p:cNvSpPr/>
            <p:nvPr/>
          </p:nvSpPr>
          <p:spPr>
            <a:xfrm rot="10800000" flipH="1" flipV="1">
              <a:off x="3966101" y="1280602"/>
              <a:ext cx="4319998" cy="4320000"/>
            </a:xfrm>
            <a:prstGeom prst="blockArc">
              <a:avLst>
                <a:gd name="adj1" fmla="val 18394159"/>
                <a:gd name="adj2" fmla="val 715533"/>
                <a:gd name="adj3" fmla="val 10325"/>
              </a:avLst>
            </a:prstGeom>
            <a:solidFill>
              <a:srgbClr val="00C08E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" name="textruta 20"/>
            <p:cNvSpPr txBox="1"/>
            <p:nvPr/>
          </p:nvSpPr>
          <p:spPr>
            <a:xfrm rot="4437631">
              <a:off x="6645833" y="2573702"/>
              <a:ext cx="1793305" cy="902705"/>
            </a:xfrm>
            <a:prstGeom prst="rect">
              <a:avLst/>
            </a:prstGeom>
          </p:spPr>
          <p:txBody>
            <a:bodyPr spcFirstLastPara="1" vert="horz" wrap="square" lIns="68580" tIns="34290" rIns="68580" bIns="34290" numCol="1" rtlCol="0" anchor="ctr">
              <a:prstTxWarp prst="textArchUp">
                <a:avLst/>
              </a:prstTxWarp>
              <a:normAutofit/>
            </a:bodyPr>
            <a:lstStyle/>
            <a:p>
              <a:pPr algn="ctr" defTabSz="685800" fontAlgn="auto">
                <a:spcAft>
                  <a:spcPts val="0"/>
                </a:spcAft>
              </a:pPr>
              <a:r>
                <a:rPr lang="sv-SE" sz="1350" b="1" dirty="0">
                  <a:solidFill>
                    <a:prstClr val="white"/>
                  </a:solidFill>
                  <a:latin typeface="Calibri"/>
                </a:rPr>
                <a:t>PPROCESS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4035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ckbåge 1"/>
          <p:cNvSpPr/>
          <p:nvPr/>
        </p:nvSpPr>
        <p:spPr>
          <a:xfrm rot="10800000" flipH="1" flipV="1">
            <a:off x="3756000" y="1103487"/>
            <a:ext cx="4680000" cy="4680000"/>
          </a:xfrm>
          <a:prstGeom prst="blockArc">
            <a:avLst>
              <a:gd name="adj1" fmla="val 268626"/>
              <a:gd name="adj2" fmla="val 2963439"/>
              <a:gd name="adj3" fmla="val 12256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Blockbåge 2"/>
          <p:cNvSpPr/>
          <p:nvPr/>
        </p:nvSpPr>
        <p:spPr>
          <a:xfrm rot="10800000" flipV="1">
            <a:off x="4557646" y="1915630"/>
            <a:ext cx="3060000" cy="3060000"/>
          </a:xfrm>
          <a:prstGeom prst="blockArc">
            <a:avLst>
              <a:gd name="adj1" fmla="val 7777275"/>
              <a:gd name="adj2" fmla="val 3163344"/>
              <a:gd name="adj3" fmla="val 11648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180000" numCol="1" spcCol="0" rtlCol="0" fromWordArt="0" anchor="t" anchorCtr="0" forceAA="0" compatLnSpc="1">
            <a:prstTxWarp prst="textArchDown">
              <a:avLst>
                <a:gd name="adj" fmla="val 13003747"/>
              </a:avLst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Upp 18"/>
          <p:cNvSpPr/>
          <p:nvPr/>
        </p:nvSpPr>
        <p:spPr>
          <a:xfrm rot="7961969" flipV="1">
            <a:off x="4729575" y="5184578"/>
            <a:ext cx="470949" cy="743007"/>
          </a:xfrm>
          <a:prstGeom prst="upArrow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Upp 19"/>
          <p:cNvSpPr/>
          <p:nvPr/>
        </p:nvSpPr>
        <p:spPr>
          <a:xfrm rot="2879340" flipV="1">
            <a:off x="7025923" y="5093707"/>
            <a:ext cx="525900" cy="769977"/>
          </a:xfrm>
          <a:prstGeom prst="upArrow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" name="Rak 20"/>
          <p:cNvCxnSpPr/>
          <p:nvPr/>
        </p:nvCxnSpPr>
        <p:spPr>
          <a:xfrm flipH="1">
            <a:off x="3840072" y="4337754"/>
            <a:ext cx="1597765" cy="2003152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ak 21"/>
          <p:cNvCxnSpPr/>
          <p:nvPr/>
        </p:nvCxnSpPr>
        <p:spPr>
          <a:xfrm>
            <a:off x="6843103" y="4373285"/>
            <a:ext cx="1720406" cy="1834444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Blockbåge 7"/>
          <p:cNvSpPr/>
          <p:nvPr/>
        </p:nvSpPr>
        <p:spPr>
          <a:xfrm rot="10800000" flipH="1" flipV="1">
            <a:off x="3770593" y="1088909"/>
            <a:ext cx="4680000" cy="4680000"/>
          </a:xfrm>
          <a:prstGeom prst="blockArc">
            <a:avLst>
              <a:gd name="adj1" fmla="val 7692486"/>
              <a:gd name="adj2" fmla="val 10602934"/>
              <a:gd name="adj3" fmla="val 121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ruta 8"/>
          <p:cNvSpPr txBox="1"/>
          <p:nvPr/>
        </p:nvSpPr>
        <p:spPr>
          <a:xfrm rot="3709746">
            <a:off x="3447153" y="3690064"/>
            <a:ext cx="2507187" cy="93369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prstTxWarp prst="textArchDown">
              <a:avLst/>
            </a:prstTxWarp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ts val="1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rPr>
              <a:t>PROCESS1</a:t>
            </a:r>
          </a:p>
        </p:txBody>
      </p:sp>
      <p:sp>
        <p:nvSpPr>
          <p:cNvPr id="10" name="Blockbåge 9"/>
          <p:cNvSpPr/>
          <p:nvPr/>
        </p:nvSpPr>
        <p:spPr>
          <a:xfrm rot="10800000" flipH="1" flipV="1">
            <a:off x="3207645" y="588594"/>
            <a:ext cx="5760000" cy="5760000"/>
          </a:xfrm>
          <a:prstGeom prst="blockArc">
            <a:avLst>
              <a:gd name="adj1" fmla="val 16989907"/>
              <a:gd name="adj2" fmla="val 21520694"/>
              <a:gd name="adj3" fmla="val 975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ruta 10"/>
          <p:cNvSpPr txBox="1"/>
          <p:nvPr/>
        </p:nvSpPr>
        <p:spPr>
          <a:xfrm rot="17887688">
            <a:off x="6585816" y="3804897"/>
            <a:ext cx="1849901" cy="814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prstTxWarp prst="textArchDown">
              <a:avLst>
                <a:gd name="adj" fmla="val 1382558"/>
              </a:avLst>
            </a:prstTxWarp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ts val="1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sv-SE" b="1" dirty="0">
                <a:solidFill>
                  <a:schemeClr val="bg1"/>
                </a:solidFill>
                <a:ea typeface="+mj-ea"/>
                <a:cs typeface="+mj-cs"/>
              </a:rPr>
              <a:t>PROCESS5</a:t>
            </a:r>
            <a:endParaRPr kumimoji="0" lang="sv-SE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2" name="Blockbåge 11"/>
          <p:cNvSpPr/>
          <p:nvPr/>
        </p:nvSpPr>
        <p:spPr>
          <a:xfrm rot="10800000" flipH="1" flipV="1">
            <a:off x="3772379" y="1098545"/>
            <a:ext cx="4680000" cy="4680000"/>
          </a:xfrm>
          <a:prstGeom prst="blockArc">
            <a:avLst>
              <a:gd name="adj1" fmla="val 13847815"/>
              <a:gd name="adj2" fmla="val 16854792"/>
              <a:gd name="adj3" fmla="val 123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extruta 12"/>
          <p:cNvSpPr txBox="1"/>
          <p:nvPr/>
        </p:nvSpPr>
        <p:spPr>
          <a:xfrm rot="2905879">
            <a:off x="6277639" y="1697953"/>
            <a:ext cx="2554805" cy="105359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prstTxWarp prst="textArchUp">
              <a:avLst>
                <a:gd name="adj" fmla="val 11611754"/>
              </a:avLst>
            </a:prstTxWarp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ts val="1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sv-SE" b="1" dirty="0">
                <a:solidFill>
                  <a:schemeClr val="bg1"/>
                </a:solidFill>
                <a:ea typeface="+mj-ea"/>
                <a:cs typeface="+mj-cs"/>
              </a:rPr>
              <a:t>PROCESS4</a:t>
            </a:r>
            <a:endParaRPr kumimoji="0" lang="sv-SE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4" name="Blockbåge 13"/>
          <p:cNvSpPr/>
          <p:nvPr/>
        </p:nvSpPr>
        <p:spPr>
          <a:xfrm rot="10800000" flipH="1" flipV="1">
            <a:off x="3759712" y="1102515"/>
            <a:ext cx="4680000" cy="4680000"/>
          </a:xfrm>
          <a:prstGeom prst="blockArc">
            <a:avLst>
              <a:gd name="adj1" fmla="val 10717231"/>
              <a:gd name="adj2" fmla="val 13778977"/>
              <a:gd name="adj3" fmla="val 12329"/>
            </a:avLst>
          </a:prstGeom>
          <a:solidFill>
            <a:srgbClr val="D60093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0" rtlCol="0" fromWordArt="0" anchor="ctr" anchorCtr="0" forceAA="0" compatLnSpc="1">
            <a:prstTxWarp prst="textArchDown">
              <a:avLst>
                <a:gd name="adj" fmla="val 16341916"/>
              </a:avLst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ruta 14"/>
          <p:cNvSpPr txBox="1"/>
          <p:nvPr/>
        </p:nvSpPr>
        <p:spPr>
          <a:xfrm rot="17810151">
            <a:off x="3757738" y="2090900"/>
            <a:ext cx="2808553" cy="174938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prstTxWarp prst="textArchUp">
              <a:avLst>
                <a:gd name="adj" fmla="val 11358996"/>
              </a:avLst>
            </a:prstTxWarp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ts val="1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sv-SE" b="1" dirty="0">
                <a:solidFill>
                  <a:schemeClr val="bg1"/>
                </a:solidFill>
                <a:ea typeface="+mj-ea"/>
                <a:cs typeface="+mj-cs"/>
              </a:rPr>
              <a:t>PROCESS2</a:t>
            </a:r>
            <a:endParaRPr kumimoji="0" lang="sv-SE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6" name="textruta 15"/>
          <p:cNvSpPr txBox="1"/>
          <p:nvPr/>
        </p:nvSpPr>
        <p:spPr>
          <a:xfrm rot="20647270">
            <a:off x="4561631" y="1595233"/>
            <a:ext cx="2383437" cy="106164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prstTxWarp prst="textArchUp">
              <a:avLst>
                <a:gd name="adj" fmla="val 11200840"/>
              </a:avLst>
            </a:prstTxWarp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ts val="1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sv-SE" b="1" dirty="0">
                <a:solidFill>
                  <a:schemeClr val="bg1"/>
                </a:solidFill>
                <a:ea typeface="+mj-ea"/>
                <a:cs typeface="+mj-cs"/>
              </a:rPr>
              <a:t>PROCESS3</a:t>
            </a:r>
            <a:endParaRPr kumimoji="0" lang="sv-SE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94805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derrubrik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8" name="Upp 18"/>
          <p:cNvSpPr/>
          <p:nvPr/>
        </p:nvSpPr>
        <p:spPr>
          <a:xfrm rot="3232316">
            <a:off x="4790043" y="909756"/>
            <a:ext cx="470949" cy="554078"/>
          </a:xfrm>
          <a:prstGeom prst="upArrow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Upp 19"/>
          <p:cNvSpPr/>
          <p:nvPr/>
        </p:nvSpPr>
        <p:spPr>
          <a:xfrm rot="7776363">
            <a:off x="6916390" y="950022"/>
            <a:ext cx="525900" cy="643221"/>
          </a:xfrm>
          <a:prstGeom prst="upArrow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0" name="Rak 20"/>
          <p:cNvCxnSpPr/>
          <p:nvPr/>
        </p:nvCxnSpPr>
        <p:spPr>
          <a:xfrm flipH="1" flipV="1">
            <a:off x="4149602" y="567137"/>
            <a:ext cx="1242819" cy="171299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ak 21"/>
          <p:cNvCxnSpPr/>
          <p:nvPr/>
        </p:nvCxnSpPr>
        <p:spPr>
          <a:xfrm flipV="1">
            <a:off x="6841166" y="541201"/>
            <a:ext cx="1327011" cy="177313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 4"/>
          <p:cNvGrpSpPr/>
          <p:nvPr/>
        </p:nvGrpSpPr>
        <p:grpSpPr>
          <a:xfrm>
            <a:off x="2460312" y="-207000"/>
            <a:ext cx="7271375" cy="7272000"/>
            <a:chOff x="2460312" y="-207000"/>
            <a:chExt cx="7271375" cy="7272000"/>
          </a:xfrm>
        </p:grpSpPr>
        <p:sp>
          <p:nvSpPr>
            <p:cNvPr id="6" name="Blockbåge 54"/>
            <p:cNvSpPr/>
            <p:nvPr/>
          </p:nvSpPr>
          <p:spPr>
            <a:xfrm rot="10800000">
              <a:off x="2460312" y="-207000"/>
              <a:ext cx="7271375" cy="7272000"/>
            </a:xfrm>
            <a:prstGeom prst="blockArc">
              <a:avLst>
                <a:gd name="adj1" fmla="val 338084"/>
                <a:gd name="adj2" fmla="val 3372032"/>
                <a:gd name="adj3" fmla="val 461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b" anchorCtr="0" forceAA="0" compatLnSpc="1">
              <a:prstTxWarp prst="textCircle">
                <a:avLst/>
              </a:prstTxWarp>
              <a:noAutofit/>
            </a:bodyPr>
            <a:lstStyle/>
            <a:p>
              <a:pPr algn="ctr">
                <a:spcBef>
                  <a:spcPts val="2400"/>
                </a:spcBef>
              </a:pPr>
              <a:r>
                <a:rPr lang="en-US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3" name="textruta 2"/>
            <p:cNvSpPr txBox="1"/>
            <p:nvPr/>
          </p:nvSpPr>
          <p:spPr>
            <a:xfrm rot="17917084">
              <a:off x="2450088" y="1569230"/>
              <a:ext cx="2078698" cy="1061645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>
                  <a:gd name="adj" fmla="val 11200840"/>
                </a:avLst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7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7" name="Grupp 6"/>
          <p:cNvGrpSpPr/>
          <p:nvPr/>
        </p:nvGrpSpPr>
        <p:grpSpPr>
          <a:xfrm>
            <a:off x="2827829" y="188361"/>
            <a:ext cx="6552000" cy="6552000"/>
            <a:chOff x="2827829" y="188361"/>
            <a:chExt cx="6552000" cy="6552000"/>
          </a:xfrm>
        </p:grpSpPr>
        <p:sp>
          <p:nvSpPr>
            <p:cNvPr id="17" name="Blockbåge 16"/>
            <p:cNvSpPr/>
            <p:nvPr/>
          </p:nvSpPr>
          <p:spPr>
            <a:xfrm rot="10800000">
              <a:off x="2827829" y="188361"/>
              <a:ext cx="6552000" cy="6552000"/>
            </a:xfrm>
            <a:prstGeom prst="blockArc">
              <a:avLst>
                <a:gd name="adj1" fmla="val 19763022"/>
                <a:gd name="adj2" fmla="val 717098"/>
                <a:gd name="adj3" fmla="val 4985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textruta 23"/>
            <p:cNvSpPr txBox="1"/>
            <p:nvPr/>
          </p:nvSpPr>
          <p:spPr>
            <a:xfrm rot="15805914">
              <a:off x="2514253" y="3046438"/>
              <a:ext cx="2078698" cy="1061645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>
                  <a:gd name="adj" fmla="val 11200840"/>
                </a:avLst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6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8" name="Grupp 7"/>
          <p:cNvGrpSpPr/>
          <p:nvPr/>
        </p:nvGrpSpPr>
        <p:grpSpPr>
          <a:xfrm>
            <a:off x="3183417" y="512183"/>
            <a:ext cx="5832000" cy="5832000"/>
            <a:chOff x="3183417" y="512183"/>
            <a:chExt cx="5832000" cy="5832000"/>
          </a:xfrm>
        </p:grpSpPr>
        <p:sp>
          <p:nvSpPr>
            <p:cNvPr id="16" name="Blockbåge 15"/>
            <p:cNvSpPr/>
            <p:nvPr/>
          </p:nvSpPr>
          <p:spPr>
            <a:xfrm rot="10800000">
              <a:off x="3183417" y="512183"/>
              <a:ext cx="5832000" cy="5832000"/>
            </a:xfrm>
            <a:prstGeom prst="blockArc">
              <a:avLst>
                <a:gd name="adj1" fmla="val 14999380"/>
                <a:gd name="adj2" fmla="val 20063563"/>
                <a:gd name="adj3" fmla="val 50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" name="textruta 3"/>
            <p:cNvSpPr txBox="1"/>
            <p:nvPr/>
          </p:nvSpPr>
          <p:spPr>
            <a:xfrm rot="2003838">
              <a:off x="3940985" y="4987775"/>
              <a:ext cx="1946069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5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9" name="Grupp 8"/>
          <p:cNvGrpSpPr/>
          <p:nvPr/>
        </p:nvGrpSpPr>
        <p:grpSpPr>
          <a:xfrm>
            <a:off x="3538638" y="872719"/>
            <a:ext cx="5112000" cy="5112000"/>
            <a:chOff x="3538638" y="872719"/>
            <a:chExt cx="5112000" cy="5112000"/>
          </a:xfrm>
        </p:grpSpPr>
        <p:sp>
          <p:nvSpPr>
            <p:cNvPr id="11" name="Blockbåge 10"/>
            <p:cNvSpPr/>
            <p:nvPr/>
          </p:nvSpPr>
          <p:spPr>
            <a:xfrm rot="10800000">
              <a:off x="3538638" y="872719"/>
              <a:ext cx="5112000" cy="5112000"/>
            </a:xfrm>
            <a:prstGeom prst="blockArc">
              <a:avLst>
                <a:gd name="adj1" fmla="val 11965965"/>
                <a:gd name="adj2" fmla="val 15611604"/>
                <a:gd name="adj3" fmla="val 631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textruta 21"/>
            <p:cNvSpPr txBox="1"/>
            <p:nvPr/>
          </p:nvSpPr>
          <p:spPr>
            <a:xfrm rot="19440708">
              <a:off x="6254391" y="4563982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4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10" name="Grupp 9"/>
          <p:cNvGrpSpPr/>
          <p:nvPr/>
        </p:nvGrpSpPr>
        <p:grpSpPr>
          <a:xfrm>
            <a:off x="3900188" y="1232984"/>
            <a:ext cx="4392000" cy="4392000"/>
            <a:chOff x="3891180" y="1232984"/>
            <a:chExt cx="4392000" cy="4392000"/>
          </a:xfrm>
        </p:grpSpPr>
        <p:sp>
          <p:nvSpPr>
            <p:cNvPr id="14" name="Blockbåge 13"/>
            <p:cNvSpPr/>
            <p:nvPr/>
          </p:nvSpPr>
          <p:spPr>
            <a:xfrm rot="10800000">
              <a:off x="3891180" y="1232984"/>
              <a:ext cx="4392000" cy="4392000"/>
            </a:xfrm>
            <a:prstGeom prst="blockArc">
              <a:avLst>
                <a:gd name="adj1" fmla="val 10227383"/>
                <a:gd name="adj2" fmla="val 12726514"/>
                <a:gd name="adj3" fmla="val 676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textruta 22"/>
            <p:cNvSpPr txBox="1"/>
            <p:nvPr/>
          </p:nvSpPr>
          <p:spPr>
            <a:xfrm rot="16779312">
              <a:off x="6765346" y="3115008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3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13" name="Grupp 12"/>
          <p:cNvGrpSpPr/>
          <p:nvPr/>
        </p:nvGrpSpPr>
        <p:grpSpPr>
          <a:xfrm>
            <a:off x="4245964" y="1576263"/>
            <a:ext cx="3708000" cy="3708000"/>
            <a:chOff x="4058254" y="1249534"/>
            <a:chExt cx="3977955" cy="3977955"/>
          </a:xfrm>
        </p:grpSpPr>
        <p:sp>
          <p:nvSpPr>
            <p:cNvPr id="15" name="Blockbåge 14"/>
            <p:cNvSpPr/>
            <p:nvPr/>
          </p:nvSpPr>
          <p:spPr>
            <a:xfrm rot="10800000">
              <a:off x="4058254" y="1249534"/>
              <a:ext cx="3977955" cy="3977955"/>
            </a:xfrm>
            <a:prstGeom prst="blockArc">
              <a:avLst>
                <a:gd name="adj1" fmla="val 7530303"/>
                <a:gd name="adj2" fmla="val 10618227"/>
                <a:gd name="adj3" fmla="val 79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textruta 24"/>
            <p:cNvSpPr txBox="1"/>
            <p:nvPr/>
          </p:nvSpPr>
          <p:spPr>
            <a:xfrm rot="14625026">
              <a:off x="6350001" y="2092739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3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27" name="Grupp 26"/>
          <p:cNvGrpSpPr/>
          <p:nvPr/>
        </p:nvGrpSpPr>
        <p:grpSpPr>
          <a:xfrm>
            <a:off x="4557433" y="1898183"/>
            <a:ext cx="3060000" cy="3060000"/>
            <a:chOff x="4557433" y="1898183"/>
            <a:chExt cx="3060000" cy="3060000"/>
          </a:xfrm>
        </p:grpSpPr>
        <p:sp>
          <p:nvSpPr>
            <p:cNvPr id="12" name="Blockbåge 11"/>
            <p:cNvSpPr/>
            <p:nvPr/>
          </p:nvSpPr>
          <p:spPr>
            <a:xfrm rot="10800000">
              <a:off x="4557433" y="1898183"/>
              <a:ext cx="3060000" cy="3060000"/>
            </a:xfrm>
            <a:prstGeom prst="blockArc">
              <a:avLst>
                <a:gd name="adj1" fmla="val 7652826"/>
                <a:gd name="adj2" fmla="val 3287432"/>
                <a:gd name="adj3" fmla="val 10099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180000" numCol="1" spcCol="0" rtlCol="0" fromWordArt="0" anchor="t" anchorCtr="0" forceAA="0" compatLnSpc="1">
              <a:prstTxWarp prst="textArchDown">
                <a:avLst>
                  <a:gd name="adj" fmla="val 13003747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textruta 25"/>
            <p:cNvSpPr txBox="1"/>
            <p:nvPr/>
          </p:nvSpPr>
          <p:spPr>
            <a:xfrm>
              <a:off x="5210969" y="3873644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1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0434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Rak 21"/>
          <p:cNvCxnSpPr/>
          <p:nvPr/>
        </p:nvCxnSpPr>
        <p:spPr>
          <a:xfrm flipV="1">
            <a:off x="6791120" y="319723"/>
            <a:ext cx="1469606" cy="210826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Blockbåge 22"/>
          <p:cNvSpPr/>
          <p:nvPr/>
        </p:nvSpPr>
        <p:spPr>
          <a:xfrm rot="13479090">
            <a:off x="4466658" y="1837022"/>
            <a:ext cx="3240000" cy="3240000"/>
          </a:xfrm>
          <a:prstGeom prst="blockArc">
            <a:avLst>
              <a:gd name="adj1" fmla="val 4806381"/>
              <a:gd name="adj2" fmla="val 703045"/>
              <a:gd name="adj3" fmla="val 1147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180000" numCol="1" spcCol="0" rtlCol="0" fromWordArt="0" anchor="t" anchorCtr="0" forceAA="0" compatLnSpc="1">
            <a:prstTxWarp prst="textArchDown">
              <a:avLst>
                <a:gd name="adj" fmla="val 13003747"/>
              </a:avLst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8" name="Grupp 17"/>
          <p:cNvGrpSpPr/>
          <p:nvPr/>
        </p:nvGrpSpPr>
        <p:grpSpPr>
          <a:xfrm>
            <a:off x="2275993" y="-382915"/>
            <a:ext cx="7632000" cy="7632000"/>
            <a:chOff x="2276627" y="-382619"/>
            <a:chExt cx="7560000" cy="7560000"/>
          </a:xfrm>
        </p:grpSpPr>
        <p:sp>
          <p:nvSpPr>
            <p:cNvPr id="14" name="Blockbåge 54"/>
            <p:cNvSpPr/>
            <p:nvPr/>
          </p:nvSpPr>
          <p:spPr>
            <a:xfrm flipH="1">
              <a:off x="2276627" y="-382619"/>
              <a:ext cx="7560000" cy="7560000"/>
            </a:xfrm>
            <a:prstGeom prst="blockArc">
              <a:avLst>
                <a:gd name="adj1" fmla="val 10817440"/>
                <a:gd name="adj2" fmla="val 14090078"/>
                <a:gd name="adj3" fmla="val 3955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3" name="textruta 32"/>
            <p:cNvSpPr txBox="1"/>
            <p:nvPr/>
          </p:nvSpPr>
          <p:spPr>
            <a:xfrm rot="3813166">
              <a:off x="7719465" y="1386353"/>
              <a:ext cx="2078698" cy="1061645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>
                  <a:gd name="adj" fmla="val 11200840"/>
                </a:avLst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7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17" name="Grupp 16"/>
          <p:cNvGrpSpPr/>
          <p:nvPr/>
        </p:nvGrpSpPr>
        <p:grpSpPr>
          <a:xfrm>
            <a:off x="2640000" y="-27000"/>
            <a:ext cx="6912000" cy="6912000"/>
            <a:chOff x="2640000" y="-27000"/>
            <a:chExt cx="6912000" cy="6912000"/>
          </a:xfrm>
        </p:grpSpPr>
        <p:sp>
          <p:nvSpPr>
            <p:cNvPr id="9" name="Blockbåge 8"/>
            <p:cNvSpPr/>
            <p:nvPr/>
          </p:nvSpPr>
          <p:spPr>
            <a:xfrm flipH="1">
              <a:off x="2640000" y="-27000"/>
              <a:ext cx="6912000" cy="6912000"/>
            </a:xfrm>
            <a:prstGeom prst="blockArc">
              <a:avLst>
                <a:gd name="adj1" fmla="val 7870708"/>
                <a:gd name="adj2" fmla="val 11124369"/>
                <a:gd name="adj3" fmla="val 4591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4" name="textruta 33"/>
            <p:cNvSpPr txBox="1"/>
            <p:nvPr/>
          </p:nvSpPr>
          <p:spPr>
            <a:xfrm rot="6485119">
              <a:off x="7685405" y="3703141"/>
              <a:ext cx="2078698" cy="1061645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>
                  <a:gd name="adj" fmla="val 11200840"/>
                </a:avLst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6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16" name="Grupp 15"/>
          <p:cNvGrpSpPr/>
          <p:nvPr/>
        </p:nvGrpSpPr>
        <p:grpSpPr>
          <a:xfrm>
            <a:off x="2990449" y="331485"/>
            <a:ext cx="6192000" cy="6192000"/>
            <a:chOff x="2990449" y="331485"/>
            <a:chExt cx="6192000" cy="6192000"/>
          </a:xfrm>
        </p:grpSpPr>
        <p:sp>
          <p:nvSpPr>
            <p:cNvPr id="8" name="Blockbåge 7"/>
            <p:cNvSpPr/>
            <p:nvPr/>
          </p:nvSpPr>
          <p:spPr>
            <a:xfrm flipH="1">
              <a:off x="2990449" y="331485"/>
              <a:ext cx="6192000" cy="6192000"/>
            </a:xfrm>
            <a:prstGeom prst="blockArc">
              <a:avLst>
                <a:gd name="adj1" fmla="val 4426017"/>
                <a:gd name="adj2" fmla="val 8384723"/>
                <a:gd name="adj3" fmla="val 494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5" name="textruta 34"/>
            <p:cNvSpPr txBox="1"/>
            <p:nvPr/>
          </p:nvSpPr>
          <p:spPr>
            <a:xfrm rot="19602106">
              <a:off x="6515959" y="5074263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5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2" name="Grupp 1"/>
          <p:cNvGrpSpPr/>
          <p:nvPr/>
        </p:nvGrpSpPr>
        <p:grpSpPr>
          <a:xfrm>
            <a:off x="4066351" y="1418633"/>
            <a:ext cx="4032000" cy="4032000"/>
            <a:chOff x="4066351" y="1418633"/>
            <a:chExt cx="4032000" cy="4032000"/>
          </a:xfrm>
        </p:grpSpPr>
        <p:sp>
          <p:nvSpPr>
            <p:cNvPr id="7" name="Blockbåge 6"/>
            <p:cNvSpPr/>
            <p:nvPr/>
          </p:nvSpPr>
          <p:spPr>
            <a:xfrm flipH="1">
              <a:off x="4066351" y="1418633"/>
              <a:ext cx="4032000" cy="4032000"/>
            </a:xfrm>
            <a:prstGeom prst="blockArc">
              <a:avLst>
                <a:gd name="adj1" fmla="val 18235852"/>
                <a:gd name="adj2" fmla="val 21212823"/>
                <a:gd name="adj3" fmla="val 836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9291497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6" name="textruta 35"/>
            <p:cNvSpPr txBox="1"/>
            <p:nvPr/>
          </p:nvSpPr>
          <p:spPr>
            <a:xfrm rot="17659204">
              <a:off x="3909399" y="2392370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Up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2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3" name="Grupp 2"/>
          <p:cNvGrpSpPr/>
          <p:nvPr/>
        </p:nvGrpSpPr>
        <p:grpSpPr>
          <a:xfrm>
            <a:off x="3688952" y="1064417"/>
            <a:ext cx="4752000" cy="4752000"/>
            <a:chOff x="3688952" y="1064417"/>
            <a:chExt cx="4752000" cy="4752000"/>
          </a:xfrm>
        </p:grpSpPr>
        <p:sp>
          <p:nvSpPr>
            <p:cNvPr id="6" name="Blockbåge 5"/>
            <p:cNvSpPr/>
            <p:nvPr/>
          </p:nvSpPr>
          <p:spPr>
            <a:xfrm flipH="1">
              <a:off x="3688952" y="1064417"/>
              <a:ext cx="4752000" cy="4752000"/>
            </a:xfrm>
            <a:prstGeom prst="blockArc">
              <a:avLst>
                <a:gd name="adj1" fmla="val 20543660"/>
                <a:gd name="adj2" fmla="val 2162130"/>
                <a:gd name="adj3" fmla="val 671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textruta 36"/>
            <p:cNvSpPr txBox="1"/>
            <p:nvPr/>
          </p:nvSpPr>
          <p:spPr>
            <a:xfrm rot="5017774">
              <a:off x="3371024" y="3271113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3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grpSp>
        <p:nvGrpSpPr>
          <p:cNvPr id="15" name="Grupp 14"/>
          <p:cNvGrpSpPr/>
          <p:nvPr/>
        </p:nvGrpSpPr>
        <p:grpSpPr>
          <a:xfrm>
            <a:off x="3360668" y="685604"/>
            <a:ext cx="5472000" cy="5472000"/>
            <a:chOff x="3360668" y="685604"/>
            <a:chExt cx="5472000" cy="5472000"/>
          </a:xfrm>
        </p:grpSpPr>
        <p:sp>
          <p:nvSpPr>
            <p:cNvPr id="4" name="Blockbåge 3"/>
            <p:cNvSpPr/>
            <p:nvPr/>
          </p:nvSpPr>
          <p:spPr>
            <a:xfrm flipH="1">
              <a:off x="3360668" y="685604"/>
              <a:ext cx="5472000" cy="5472000"/>
            </a:xfrm>
            <a:prstGeom prst="blockArc">
              <a:avLst>
                <a:gd name="adj1" fmla="val 1328736"/>
                <a:gd name="adj2" fmla="val 5371626"/>
                <a:gd name="adj3" fmla="val 514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<a:prstTxWarp prst="textArchDown">
                <a:avLst>
                  <a:gd name="adj" fmla="val 16341916"/>
                </a:avLst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8" name="textruta 37"/>
            <p:cNvSpPr txBox="1"/>
            <p:nvPr/>
          </p:nvSpPr>
          <p:spPr>
            <a:xfrm rot="2370088">
              <a:off x="3791792" y="4645865"/>
              <a:ext cx="1849901" cy="933693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prstTxWarp prst="textArchDown">
                <a:avLst/>
              </a:prstTxWarp>
              <a:norm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sv-SE" b="1" dirty="0">
                  <a:solidFill>
                    <a:schemeClr val="bg1"/>
                  </a:solidFill>
                  <a:ea typeface="+mj-ea"/>
                  <a:cs typeface="+mj-cs"/>
                </a:rPr>
                <a:t>PROCESS 4</a:t>
              </a:r>
              <a:endParaRPr kumimoji="0" lang="sv-SE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  <p:sp>
        <p:nvSpPr>
          <p:cNvPr id="39" name="textruta 38"/>
          <p:cNvSpPr txBox="1"/>
          <p:nvPr/>
        </p:nvSpPr>
        <p:spPr>
          <a:xfrm>
            <a:off x="5208038" y="4009524"/>
            <a:ext cx="1849901" cy="93369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prstTxWarp prst="textArchDown">
              <a:avLst/>
            </a:prstTxWarp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sv-SE" b="1" dirty="0">
                <a:solidFill>
                  <a:schemeClr val="bg1"/>
                </a:solidFill>
                <a:ea typeface="+mj-ea"/>
                <a:cs typeface="+mj-cs"/>
              </a:rPr>
              <a:t>PROCESS 1</a:t>
            </a:r>
            <a:endParaRPr kumimoji="0" lang="sv-SE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cxnSp>
        <p:nvCxnSpPr>
          <p:cNvPr id="12" name="Rak 20"/>
          <p:cNvCxnSpPr/>
          <p:nvPr/>
        </p:nvCxnSpPr>
        <p:spPr>
          <a:xfrm flipH="1" flipV="1">
            <a:off x="4108043" y="369364"/>
            <a:ext cx="1258369" cy="2049612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Upp 18"/>
          <p:cNvSpPr/>
          <p:nvPr/>
        </p:nvSpPr>
        <p:spPr>
          <a:xfrm rot="13987310">
            <a:off x="4790043" y="909756"/>
            <a:ext cx="470949" cy="554078"/>
          </a:xfrm>
          <a:prstGeom prst="upArrow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Upp 19"/>
          <p:cNvSpPr/>
          <p:nvPr/>
        </p:nvSpPr>
        <p:spPr>
          <a:xfrm rot="18531357">
            <a:off x="6916390" y="950022"/>
            <a:ext cx="525900" cy="643221"/>
          </a:xfrm>
          <a:prstGeom prst="upArrow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282543"/>
      </p:ext>
    </p:extLst>
  </p:cSld>
  <p:clrMapOvr>
    <a:masterClrMapping/>
  </p:clrMapOvr>
</p:sld>
</file>

<file path=ppt/theme/theme1.xml><?xml version="1.0" encoding="utf-8"?>
<a:theme xmlns:a="http://schemas.openxmlformats.org/drawingml/2006/main" name="IRM">
  <a:themeElements>
    <a:clrScheme name="I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9EE0"/>
      </a:accent1>
      <a:accent2>
        <a:srgbClr val="F79646"/>
      </a:accent2>
      <a:accent3>
        <a:srgbClr val="9BBB59"/>
      </a:accent3>
      <a:accent4>
        <a:srgbClr val="8064A2"/>
      </a:accent4>
      <a:accent5>
        <a:srgbClr val="C0504D"/>
      </a:accent5>
      <a:accent6>
        <a:srgbClr val="EEECE1"/>
      </a:accent6>
      <a:hlink>
        <a:srgbClr val="009EE0"/>
      </a:hlink>
      <a:folHlink>
        <a:srgbClr val="009EE0"/>
      </a:folHlink>
    </a:clrScheme>
    <a:fontScheme name="IRM Arial Calibri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txDef>
      <a:spPr/>
      <a:bodyPr vert="horz" lIns="91440" tIns="45720" rIns="91440" bIns="45720" rtlCol="0" anchor="ctr">
        <a:normAutofit lnSpcReduction="10000"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1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RM" id="{6F77C82C-C2E5-469B-B532-618EE88B7CA0}" vid="{F108B752-18CA-410D-8AE0-24289066BD9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Kund xmlns="81ca1e9e-1dcc-4d01-a7ea-7b599597e068">3645</Kund>
    <Kund3 xmlns="81ca1e9e-1dcc-4d01-a7ea-7b599597e068">Övrigt</Kund3>
    <Kund2 xmlns="81ca1e9e-1dcc-4d01-a7ea-7b599597e068">Backup JT</Kund2>
    <Kund1 xmlns="81ca1e9e-1dcc-4d01-a7ea-7b599597e068">IRM AB</Kund1>
    <Kund0 xmlns="81ca1e9e-1dcc-4d01-a7ea-7b599597e068">IRM AB</Kund0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6A228D5AE5D164BB97292CDE46414E4" ma:contentTypeVersion="5" ma:contentTypeDescription="Skapa ett nytt dokument." ma:contentTypeScope="" ma:versionID="2fa3d617d49624f5557235e50c3c59b6">
  <xsd:schema xmlns:xsd="http://www.w3.org/2001/XMLSchema" xmlns:xs="http://www.w3.org/2001/XMLSchema" xmlns:p="http://schemas.microsoft.com/office/2006/metadata/properties" xmlns:ns2="81ca1e9e-1dcc-4d01-a7ea-7b599597e068" targetNamespace="http://schemas.microsoft.com/office/2006/metadata/properties" ma:root="true" ma:fieldsID="cf94fadcaf1464f8b44d34a18d368208" ns2:_="">
    <xsd:import namespace="81ca1e9e-1dcc-4d01-a7ea-7b599597e068"/>
    <xsd:element name="properties">
      <xsd:complexType>
        <xsd:sequence>
          <xsd:element name="documentManagement">
            <xsd:complexType>
              <xsd:all>
                <xsd:element ref="ns2:Kund" minOccurs="0"/>
                <xsd:element ref="ns2:Kund0" minOccurs="0"/>
                <xsd:element ref="ns2:Kund1" minOccurs="0"/>
                <xsd:element ref="ns2:Kund2" minOccurs="0"/>
                <xsd:element ref="ns2:Kund3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ca1e9e-1dcc-4d01-a7ea-7b599597e068" elementFormDefault="qualified">
    <xsd:import namespace="http://schemas.microsoft.com/office/2006/documentManagement/types"/>
    <xsd:import namespace="http://schemas.microsoft.com/office/infopath/2007/PartnerControls"/>
    <xsd:element name="Kund" ma:index="8" nillable="true" ma:displayName="Jobb" ma:default="3645" ma:internalName="Kund">
      <xsd:simpleType>
        <xsd:restriction base="dms:Text"/>
      </xsd:simpleType>
    </xsd:element>
    <xsd:element name="Kund0" ma:index="9" nillable="true" ma:displayName="Populärnamn" ma:default="IRM AB" ma:internalName="Kund0">
      <xsd:simpleType>
        <xsd:restriction base="dms:Text"/>
      </xsd:simpleType>
    </xsd:element>
    <xsd:element name="Kund1" ma:index="10" nillable="true" ma:displayName="Kund" ma:default="IRM AB" ma:internalName="Kund1">
      <xsd:simpleType>
        <xsd:restriction base="dms:Text"/>
      </xsd:simpleType>
    </xsd:element>
    <xsd:element name="Kund2" ma:index="11" nillable="true" ma:displayName="Projekt" ma:default="Backup JT" ma:internalName="Kund2">
      <xsd:simpleType>
        <xsd:restriction base="dms:Text"/>
      </xsd:simpleType>
    </xsd:element>
    <xsd:element name="Kund3" ma:index="12" nillable="true" ma:displayName="Produkt" ma:default="Övrigt" ma:internalName="Kund3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CBC38B-BB1E-4DBE-AC6B-A852DAC53AF4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f269aa1d-0c5e-4b4b-8a63-14e4569f7dfa"/>
    <ds:schemaRef ds:uri="0a911e76-a1a1-48b7-9ad8-ac66dcc0db64"/>
    <ds:schemaRef ds:uri="http://www.w3.org/XML/1998/namespace"/>
    <ds:schemaRef ds:uri="81ca1e9e-1dcc-4d01-a7ea-7b599597e068"/>
  </ds:schemaRefs>
</ds:datastoreItem>
</file>

<file path=customXml/itemProps2.xml><?xml version="1.0" encoding="utf-8"?>
<ds:datastoreItem xmlns:ds="http://schemas.openxmlformats.org/officeDocument/2006/customXml" ds:itemID="{D9A66A61-D1ED-44C1-A8D9-821B7A9B35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ca1e9e-1dcc-4d01-a7ea-7b599597e0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7781EE6-1FD6-4629-93D8-5A245A9CD3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IRM</Template>
  <TotalTime>437</TotalTime>
  <Words>96</Words>
  <Application>Microsoft Office PowerPoint</Application>
  <PresentationFormat>Bredbild</PresentationFormat>
  <Paragraphs>33</Paragraphs>
  <Slides>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9" baseType="lpstr">
      <vt:lpstr>Arial</vt:lpstr>
      <vt:lpstr>Calibri</vt:lpstr>
      <vt:lpstr>IRM</vt:lpstr>
      <vt:lpstr>Milky Way hub  examples made in ppt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Linda Lilliesköld</dc:creator>
  <cp:lastModifiedBy>Jane Theobald</cp:lastModifiedBy>
  <cp:revision>34</cp:revision>
  <dcterms:created xsi:type="dcterms:W3CDTF">2016-01-11T12:29:04Z</dcterms:created>
  <dcterms:modified xsi:type="dcterms:W3CDTF">2024-09-18T06:08:19Z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0x010100B6A228D5AE5D164BB97292CDE46414E4</vt:lpwstr>
  </property>
</Properties>
</file>