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62" r:id="rId6"/>
    <p:sldId id="263" r:id="rId7"/>
    <p:sldId id="264" r:id="rId8"/>
    <p:sldId id="258" r:id="rId9"/>
    <p:sldId id="259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82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örsätts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9EE0"/>
              </a:gs>
              <a:gs pos="100000">
                <a:srgbClr val="0086C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350"/>
          </a:p>
        </p:txBody>
      </p:sp>
      <p:cxnSp>
        <p:nvCxnSpPr>
          <p:cNvPr id="5" name="Rak 8"/>
          <p:cNvCxnSpPr/>
          <p:nvPr/>
        </p:nvCxnSpPr>
        <p:spPr>
          <a:xfrm>
            <a:off x="2832100" y="4868863"/>
            <a:ext cx="6239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895079"/>
            <a:ext cx="10363200" cy="1470025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5179640"/>
            <a:ext cx="8534400" cy="98566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5227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Underrubrik 2"/>
          <p:cNvSpPr>
            <a:spLocks noGrp="1"/>
          </p:cNvSpPr>
          <p:nvPr>
            <p:ph type="subTitle" idx="10"/>
          </p:nvPr>
        </p:nvSpPr>
        <p:spPr>
          <a:xfrm>
            <a:off x="1017600" y="6453336"/>
            <a:ext cx="3506144" cy="360040"/>
          </a:xfrm>
        </p:spPr>
        <p:txBody>
          <a:bodyPr>
            <a:normAutofit/>
          </a:bodyPr>
          <a:lstStyle>
            <a:lvl1pPr marL="0" indent="0" algn="l">
              <a:buNone/>
              <a:defRPr sz="75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7" name="Platshållare för text 19"/>
          <p:cNvSpPr>
            <a:spLocks noGrp="1"/>
          </p:cNvSpPr>
          <p:nvPr>
            <p:ph type="body" sz="quarter" idx="12"/>
          </p:nvPr>
        </p:nvSpPr>
        <p:spPr>
          <a:xfrm>
            <a:off x="7080000" y="5076000"/>
            <a:ext cx="3942880" cy="360000"/>
          </a:xfrm>
        </p:spPr>
        <p:txBody>
          <a:bodyPr rIns="0" anchor="b">
            <a:noAutofit/>
          </a:bodyPr>
          <a:lstStyle>
            <a:lvl1pPr marL="257175" marR="0" indent="-257175" algn="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75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pic>
        <p:nvPicPr>
          <p:cNvPr id="3" name="Bildobjekt 2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4C1AA49E-4A3E-E495-CF84-60D59CCC9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311" y="6249988"/>
            <a:ext cx="90675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63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E45ACC2D-2FCE-CBDD-5C79-DF5B935A0A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311" y="6249988"/>
            <a:ext cx="90675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55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609600" y="4270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1516063"/>
            <a:ext cx="109728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756EA22-0CDF-4B05-8267-19D7CCF6E7FB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203B22-C954-47F6-BD5B-2910A87877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294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69081" indent="-26908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654799"/>
            <a:ext cx="10363200" cy="1470025"/>
          </a:xfrm>
        </p:spPr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Rita Vintergata-nav i Powerpoint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2939360"/>
            <a:ext cx="8534400" cy="985664"/>
          </a:xfrm>
        </p:spPr>
        <p:txBody>
          <a:bodyPr/>
          <a:lstStyle/>
          <a:p>
            <a:r>
              <a:rPr lang="sv-SE" dirty="0">
                <a:solidFill>
                  <a:schemeClr val="tx1"/>
                </a:solidFill>
                <a:latin typeface="+mj-lt"/>
              </a:rPr>
              <a:t>Tips! Lägg till och ta bort bågar såsom det passar, men se till att dina bågar är gemensamt centrerade och att den kvadrat de skapas i är just kvadratisk och centrerad med </a:t>
            </a:r>
            <a:r>
              <a:rPr lang="sv-SE">
                <a:solidFill>
                  <a:schemeClr val="tx1"/>
                </a:solidFill>
                <a:latin typeface="+mj-lt"/>
              </a:rPr>
              <a:t>övriga kvadrater. </a:t>
            </a:r>
            <a:endParaRPr lang="sv-SE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7976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lockbåge 4"/>
          <p:cNvSpPr/>
          <p:nvPr/>
        </p:nvSpPr>
        <p:spPr>
          <a:xfrm rot="10800000" flipV="1">
            <a:off x="4643607" y="2000951"/>
            <a:ext cx="2867804" cy="2867804"/>
          </a:xfrm>
          <a:prstGeom prst="blockArc">
            <a:avLst>
              <a:gd name="adj1" fmla="val 7777275"/>
              <a:gd name="adj2" fmla="val 3163344"/>
              <a:gd name="adj3" fmla="val 1164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Upp 18"/>
          <p:cNvSpPr/>
          <p:nvPr/>
        </p:nvSpPr>
        <p:spPr>
          <a:xfrm rot="7961969" flipV="1">
            <a:off x="4684301" y="5191200"/>
            <a:ext cx="470949" cy="712973"/>
          </a:xfrm>
          <a:prstGeom prst="up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Upp 19"/>
          <p:cNvSpPr/>
          <p:nvPr/>
        </p:nvSpPr>
        <p:spPr>
          <a:xfrm rot="2879340" flipV="1">
            <a:off x="7031850" y="5065709"/>
            <a:ext cx="525900" cy="705431"/>
          </a:xfrm>
          <a:prstGeom prst="up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Rak 21"/>
          <p:cNvCxnSpPr/>
          <p:nvPr/>
        </p:nvCxnSpPr>
        <p:spPr>
          <a:xfrm>
            <a:off x="6781126" y="4288779"/>
            <a:ext cx="1966364" cy="215248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 9"/>
          <p:cNvGrpSpPr/>
          <p:nvPr/>
        </p:nvGrpSpPr>
        <p:grpSpPr>
          <a:xfrm>
            <a:off x="3340060" y="697405"/>
            <a:ext cx="5474896" cy="5474896"/>
            <a:chOff x="3373631" y="702643"/>
            <a:chExt cx="5474896" cy="5474896"/>
          </a:xfrm>
        </p:grpSpPr>
        <p:sp>
          <p:nvSpPr>
            <p:cNvPr id="4" name="Blockbåge 3"/>
            <p:cNvSpPr/>
            <p:nvPr/>
          </p:nvSpPr>
          <p:spPr>
            <a:xfrm rot="10800000" flipH="1" flipV="1">
              <a:off x="3373631" y="702643"/>
              <a:ext cx="5474896" cy="5474896"/>
            </a:xfrm>
            <a:prstGeom prst="blockArc">
              <a:avLst>
                <a:gd name="adj1" fmla="val 12514364"/>
                <a:gd name="adj2" fmla="val 16633074"/>
                <a:gd name="adj3" fmla="val 7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textruta 12"/>
            <p:cNvSpPr txBox="1"/>
            <p:nvPr/>
          </p:nvSpPr>
          <p:spPr>
            <a:xfrm rot="19330986">
              <a:off x="3846762" y="1312650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3766206" y="1107367"/>
            <a:ext cx="4654972" cy="4654972"/>
            <a:chOff x="3834105" y="1129077"/>
            <a:chExt cx="4654972" cy="4654972"/>
          </a:xfrm>
        </p:grpSpPr>
        <p:sp>
          <p:nvSpPr>
            <p:cNvPr id="6" name="Blockbåge 5"/>
            <p:cNvSpPr/>
            <p:nvPr/>
          </p:nvSpPr>
          <p:spPr>
            <a:xfrm rot="10800000" flipH="1" flipV="1">
              <a:off x="3834105" y="1129077"/>
              <a:ext cx="4654972" cy="4654972"/>
            </a:xfrm>
            <a:prstGeom prst="blockArc">
              <a:avLst>
                <a:gd name="adj1" fmla="val 10011564"/>
                <a:gd name="adj2" fmla="val 13212065"/>
                <a:gd name="adj3" fmla="val 833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textruta 14"/>
            <p:cNvSpPr txBox="1"/>
            <p:nvPr/>
          </p:nvSpPr>
          <p:spPr>
            <a:xfrm rot="16935341">
              <a:off x="3603028" y="2509932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2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4185052" y="1542397"/>
            <a:ext cx="3784912" cy="3784912"/>
            <a:chOff x="4130090" y="1503554"/>
            <a:chExt cx="3938290" cy="3938290"/>
          </a:xfrm>
        </p:grpSpPr>
        <p:sp>
          <p:nvSpPr>
            <p:cNvPr id="7" name="Blockbåge 6"/>
            <p:cNvSpPr/>
            <p:nvPr/>
          </p:nvSpPr>
          <p:spPr>
            <a:xfrm rot="10800000" flipH="1" flipV="1">
              <a:off x="4130090" y="1503554"/>
              <a:ext cx="3938290" cy="3938290"/>
            </a:xfrm>
            <a:prstGeom prst="blockArc">
              <a:avLst>
                <a:gd name="adj1" fmla="val 7709723"/>
                <a:gd name="adj2" fmla="val 10798193"/>
                <a:gd name="adj3" fmla="val 101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textruta 15"/>
            <p:cNvSpPr txBox="1"/>
            <p:nvPr/>
          </p:nvSpPr>
          <p:spPr>
            <a:xfrm rot="4020844">
              <a:off x="3924522" y="356746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1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2" name="Grupp 11"/>
          <p:cNvGrpSpPr/>
          <p:nvPr/>
        </p:nvGrpSpPr>
        <p:grpSpPr>
          <a:xfrm>
            <a:off x="2522047" y="-144149"/>
            <a:ext cx="7156800" cy="7158005"/>
            <a:chOff x="2666904" y="-184948"/>
            <a:chExt cx="7110921" cy="7158005"/>
          </a:xfrm>
        </p:grpSpPr>
        <p:sp>
          <p:nvSpPr>
            <p:cNvPr id="9" name="Blockbåge 8"/>
            <p:cNvSpPr/>
            <p:nvPr/>
          </p:nvSpPr>
          <p:spPr>
            <a:xfrm rot="10800000" flipH="1" flipV="1">
              <a:off x="2666904" y="-184948"/>
              <a:ext cx="7110921" cy="7158005"/>
            </a:xfrm>
            <a:prstGeom prst="blockArc">
              <a:avLst>
                <a:gd name="adj1" fmla="val 18500333"/>
                <a:gd name="adj2" fmla="val 1161738"/>
                <a:gd name="adj3" fmla="val 558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textruta 16"/>
            <p:cNvSpPr txBox="1"/>
            <p:nvPr/>
          </p:nvSpPr>
          <p:spPr>
            <a:xfrm rot="4074175">
              <a:off x="7923580" y="182014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7" name="Grupp 26"/>
          <p:cNvGrpSpPr/>
          <p:nvPr/>
        </p:nvGrpSpPr>
        <p:grpSpPr>
          <a:xfrm>
            <a:off x="2038570" y="-607843"/>
            <a:ext cx="8085600" cy="8085393"/>
            <a:chOff x="2072807" y="-625816"/>
            <a:chExt cx="8077876" cy="8085393"/>
          </a:xfrm>
        </p:grpSpPr>
        <p:sp>
          <p:nvSpPr>
            <p:cNvPr id="14" name="Blockbåge 54"/>
            <p:cNvSpPr/>
            <p:nvPr/>
          </p:nvSpPr>
          <p:spPr>
            <a:xfrm rot="10800000" flipH="1" flipV="1">
              <a:off x="2072807" y="-625816"/>
              <a:ext cx="8077876" cy="8085393"/>
            </a:xfrm>
            <a:prstGeom prst="blockArc">
              <a:avLst>
                <a:gd name="adj1" fmla="val 405888"/>
                <a:gd name="adj2" fmla="val 2908335"/>
                <a:gd name="adj3" fmla="val 502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textruta 17"/>
            <p:cNvSpPr txBox="1"/>
            <p:nvPr/>
          </p:nvSpPr>
          <p:spPr>
            <a:xfrm rot="17994766">
              <a:off x="8167801" y="4653569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1" name="Grupp 10"/>
          <p:cNvGrpSpPr/>
          <p:nvPr/>
        </p:nvGrpSpPr>
        <p:grpSpPr>
          <a:xfrm>
            <a:off x="2919996" y="277341"/>
            <a:ext cx="6315024" cy="6315024"/>
            <a:chOff x="2934364" y="290144"/>
            <a:chExt cx="6278308" cy="6278308"/>
          </a:xfrm>
        </p:grpSpPr>
        <p:sp>
          <p:nvSpPr>
            <p:cNvPr id="8" name="Blockbåge 7"/>
            <p:cNvSpPr/>
            <p:nvPr/>
          </p:nvSpPr>
          <p:spPr>
            <a:xfrm rot="10800000" flipH="1" flipV="1">
              <a:off x="2934364" y="290144"/>
              <a:ext cx="6278308" cy="6278308"/>
            </a:xfrm>
            <a:prstGeom prst="blockArc">
              <a:avLst>
                <a:gd name="adj1" fmla="val 14946208"/>
                <a:gd name="adj2" fmla="val 19076316"/>
                <a:gd name="adj3" fmla="val 5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textruta 18"/>
            <p:cNvSpPr txBox="1"/>
            <p:nvPr/>
          </p:nvSpPr>
          <p:spPr>
            <a:xfrm rot="538745">
              <a:off x="5506839" y="540226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sp>
        <p:nvSpPr>
          <p:cNvPr id="26" name="Underrubrik 2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sv-SE"/>
          </a:p>
        </p:txBody>
      </p:sp>
      <p:cxnSp>
        <p:nvCxnSpPr>
          <p:cNvPr id="23" name="Rak 20"/>
          <p:cNvCxnSpPr/>
          <p:nvPr/>
        </p:nvCxnSpPr>
        <p:spPr>
          <a:xfrm flipH="1">
            <a:off x="3796210" y="4349168"/>
            <a:ext cx="1597765" cy="200315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50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båge 1"/>
          <p:cNvSpPr/>
          <p:nvPr/>
        </p:nvSpPr>
        <p:spPr>
          <a:xfrm rot="10800000" flipV="1">
            <a:off x="4535025" y="1891316"/>
            <a:ext cx="3122595" cy="3122595"/>
          </a:xfrm>
          <a:prstGeom prst="blockArc">
            <a:avLst>
              <a:gd name="adj1" fmla="val 7777275"/>
              <a:gd name="adj2" fmla="val 3155744"/>
              <a:gd name="adj3" fmla="val 962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35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Upp 18"/>
          <p:cNvSpPr/>
          <p:nvPr/>
        </p:nvSpPr>
        <p:spPr>
          <a:xfrm rot="7611542" flipV="1">
            <a:off x="4649798" y="5317249"/>
            <a:ext cx="353212" cy="469484"/>
          </a:xfrm>
          <a:prstGeom prst="upArrow">
            <a:avLst>
              <a:gd name="adj1" fmla="val 65002"/>
              <a:gd name="adj2" fmla="val 50000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Upp 19"/>
          <p:cNvSpPr/>
          <p:nvPr/>
        </p:nvSpPr>
        <p:spPr>
          <a:xfrm rot="3025822" flipV="1">
            <a:off x="7295309" y="5340168"/>
            <a:ext cx="394425" cy="527651"/>
          </a:xfrm>
          <a:prstGeom prst="upArrow">
            <a:avLst>
              <a:gd name="adj1" fmla="val 64162"/>
              <a:gd name="adj2" fmla="val 50000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" name="Rak 20"/>
          <p:cNvCxnSpPr/>
          <p:nvPr/>
        </p:nvCxnSpPr>
        <p:spPr>
          <a:xfrm flipH="1">
            <a:off x="4224982" y="4469687"/>
            <a:ext cx="1108206" cy="140970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ak 21"/>
          <p:cNvCxnSpPr/>
          <p:nvPr/>
        </p:nvCxnSpPr>
        <p:spPr>
          <a:xfrm>
            <a:off x="6909100" y="4422004"/>
            <a:ext cx="1140917" cy="140253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 6"/>
          <p:cNvGrpSpPr/>
          <p:nvPr/>
        </p:nvGrpSpPr>
        <p:grpSpPr>
          <a:xfrm>
            <a:off x="3892138" y="1242778"/>
            <a:ext cx="4408370" cy="4408372"/>
            <a:chOff x="4478648" y="1812340"/>
            <a:chExt cx="3240000" cy="3240002"/>
          </a:xfrm>
        </p:grpSpPr>
        <p:sp>
          <p:nvSpPr>
            <p:cNvPr id="8" name="Blockbåge 7"/>
            <p:cNvSpPr/>
            <p:nvPr/>
          </p:nvSpPr>
          <p:spPr>
            <a:xfrm rot="10800000" flipH="1" flipV="1">
              <a:off x="4478648" y="1812340"/>
              <a:ext cx="3240000" cy="3240002"/>
            </a:xfrm>
            <a:prstGeom prst="blockArc">
              <a:avLst>
                <a:gd name="adj1" fmla="val 13449549"/>
                <a:gd name="adj2" fmla="val 18449049"/>
                <a:gd name="adj3" fmla="val 10322"/>
              </a:avLst>
            </a:prstGeom>
            <a:solidFill>
              <a:srgbClr val="FF711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 rot="21363175">
              <a:off x="5103363" y="2013829"/>
              <a:ext cx="1886259" cy="919479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b="1" dirty="0">
                  <a:solidFill>
                    <a:prstClr val="white"/>
                  </a:solidFill>
                  <a:latin typeface="Calibri"/>
                </a:rPr>
                <a:t>PROCESS 3</a:t>
              </a: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3895055" y="1244564"/>
            <a:ext cx="4408370" cy="4408370"/>
            <a:chOff x="4083887" y="1445139"/>
            <a:chExt cx="4320000" cy="4320000"/>
          </a:xfrm>
        </p:grpSpPr>
        <p:sp>
          <p:nvSpPr>
            <p:cNvPr id="11" name="Blockbåge 10"/>
            <p:cNvSpPr/>
            <p:nvPr/>
          </p:nvSpPr>
          <p:spPr>
            <a:xfrm rot="10800000" flipH="1" flipV="1">
              <a:off x="4083887" y="1445139"/>
              <a:ext cx="4320000" cy="4320000"/>
            </a:xfrm>
            <a:prstGeom prst="blockArc">
              <a:avLst>
                <a:gd name="adj1" fmla="val 10618111"/>
                <a:gd name="adj2" fmla="val 13487861"/>
                <a:gd name="adj3" fmla="val 1038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textruta 11"/>
            <p:cNvSpPr txBox="1"/>
            <p:nvPr/>
          </p:nvSpPr>
          <p:spPr>
            <a:xfrm rot="17535978">
              <a:off x="3922627" y="2572454"/>
              <a:ext cx="2078699" cy="1061645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b="1" dirty="0">
                  <a:solidFill>
                    <a:prstClr val="white"/>
                  </a:solidFill>
                  <a:latin typeface="Calibri"/>
                </a:rPr>
                <a:t>PROCESS2</a:t>
              </a:r>
            </a:p>
          </p:txBody>
        </p:sp>
      </p:grpSp>
      <p:grpSp>
        <p:nvGrpSpPr>
          <p:cNvPr id="13" name="Grupp 12"/>
          <p:cNvGrpSpPr/>
          <p:nvPr/>
        </p:nvGrpSpPr>
        <p:grpSpPr>
          <a:xfrm>
            <a:off x="3896825" y="1239172"/>
            <a:ext cx="4408370" cy="4408370"/>
            <a:chOff x="3854501" y="1158370"/>
            <a:chExt cx="4320000" cy="4320000"/>
          </a:xfrm>
        </p:grpSpPr>
        <p:sp>
          <p:nvSpPr>
            <p:cNvPr id="14" name="Blockbåge 13"/>
            <p:cNvSpPr/>
            <p:nvPr/>
          </p:nvSpPr>
          <p:spPr>
            <a:xfrm rot="10800000" flipH="1" flipV="1">
              <a:off x="3854501" y="1158370"/>
              <a:ext cx="4320000" cy="4320000"/>
            </a:xfrm>
            <a:prstGeom prst="blockArc">
              <a:avLst>
                <a:gd name="adj1" fmla="val 7658745"/>
                <a:gd name="adj2" fmla="val 10642874"/>
                <a:gd name="adj3" fmla="val 10360"/>
              </a:avLst>
            </a:prstGeom>
            <a:solidFill>
              <a:srgbClr val="C757FF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textruta 14"/>
            <p:cNvSpPr txBox="1"/>
            <p:nvPr/>
          </p:nvSpPr>
          <p:spPr>
            <a:xfrm rot="3650652">
              <a:off x="3773518" y="3588063"/>
              <a:ext cx="1849901" cy="861148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Down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b="1" dirty="0">
                  <a:solidFill>
                    <a:prstClr val="white"/>
                  </a:solidFill>
                  <a:latin typeface="Calibri"/>
                </a:rPr>
                <a:t>PROCESS1</a:t>
              </a:r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3891201" y="1234290"/>
            <a:ext cx="4408367" cy="4408368"/>
            <a:chOff x="4477712" y="1803850"/>
            <a:chExt cx="3239998" cy="3239999"/>
          </a:xfrm>
        </p:grpSpPr>
        <p:sp>
          <p:nvSpPr>
            <p:cNvPr id="17" name="Blockbåge 16"/>
            <p:cNvSpPr/>
            <p:nvPr/>
          </p:nvSpPr>
          <p:spPr>
            <a:xfrm rot="10800000" flipH="1" flipV="1">
              <a:off x="4477712" y="1803850"/>
              <a:ext cx="3239998" cy="3239999"/>
            </a:xfrm>
            <a:prstGeom prst="blockArc">
              <a:avLst>
                <a:gd name="adj1" fmla="val 708992"/>
                <a:gd name="adj2" fmla="val 2988091"/>
                <a:gd name="adj3" fmla="val 10188"/>
              </a:avLst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textruta 17"/>
            <p:cNvSpPr txBox="1"/>
            <p:nvPr/>
          </p:nvSpPr>
          <p:spPr>
            <a:xfrm rot="18293392">
              <a:off x="6349320" y="3708525"/>
              <a:ext cx="1387426" cy="700269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Down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b="1" dirty="0">
                  <a:solidFill>
                    <a:prstClr val="white"/>
                  </a:solidFill>
                  <a:latin typeface="Calibri"/>
                </a:rPr>
                <a:t>PROCESS5</a:t>
              </a:r>
            </a:p>
          </p:txBody>
        </p:sp>
      </p:grpSp>
      <p:grpSp>
        <p:nvGrpSpPr>
          <p:cNvPr id="19" name="Grupp 18"/>
          <p:cNvGrpSpPr/>
          <p:nvPr/>
        </p:nvGrpSpPr>
        <p:grpSpPr>
          <a:xfrm>
            <a:off x="3893888" y="1244211"/>
            <a:ext cx="4408371" cy="4408370"/>
            <a:chOff x="3966101" y="1280602"/>
            <a:chExt cx="4319998" cy="4320000"/>
          </a:xfrm>
        </p:grpSpPr>
        <p:sp>
          <p:nvSpPr>
            <p:cNvPr id="20" name="Blockbåge 19"/>
            <p:cNvSpPr/>
            <p:nvPr/>
          </p:nvSpPr>
          <p:spPr>
            <a:xfrm rot="10800000" flipH="1" flipV="1">
              <a:off x="3966101" y="1280602"/>
              <a:ext cx="4319998" cy="4320000"/>
            </a:xfrm>
            <a:prstGeom prst="blockArc">
              <a:avLst>
                <a:gd name="adj1" fmla="val 18394159"/>
                <a:gd name="adj2" fmla="val 715533"/>
                <a:gd name="adj3" fmla="val 10325"/>
              </a:avLst>
            </a:prstGeom>
            <a:solidFill>
              <a:srgbClr val="00C08E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textruta 20"/>
            <p:cNvSpPr txBox="1"/>
            <p:nvPr/>
          </p:nvSpPr>
          <p:spPr>
            <a:xfrm rot="4437631">
              <a:off x="6645833" y="2573702"/>
              <a:ext cx="1793305" cy="902705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b="1" dirty="0">
                  <a:solidFill>
                    <a:prstClr val="white"/>
                  </a:solidFill>
                  <a:latin typeface="Calibri"/>
                </a:rPr>
                <a:t>PROCESS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403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båge 1"/>
          <p:cNvSpPr/>
          <p:nvPr/>
        </p:nvSpPr>
        <p:spPr>
          <a:xfrm rot="10800000" flipH="1" flipV="1">
            <a:off x="3756000" y="1095395"/>
            <a:ext cx="4680000" cy="4680000"/>
          </a:xfrm>
          <a:prstGeom prst="blockArc">
            <a:avLst>
              <a:gd name="adj1" fmla="val 268626"/>
              <a:gd name="adj2" fmla="val 2963439"/>
              <a:gd name="adj3" fmla="val 1225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Blockbåge 2"/>
          <p:cNvSpPr/>
          <p:nvPr/>
        </p:nvSpPr>
        <p:spPr>
          <a:xfrm rot="10800000" flipV="1">
            <a:off x="4598106" y="1907538"/>
            <a:ext cx="2992223" cy="2992223"/>
          </a:xfrm>
          <a:prstGeom prst="blockArc">
            <a:avLst>
              <a:gd name="adj1" fmla="val 7777275"/>
              <a:gd name="adj2" fmla="val 3260099"/>
              <a:gd name="adj3" fmla="val 1015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Upp 18"/>
          <p:cNvSpPr/>
          <p:nvPr/>
        </p:nvSpPr>
        <p:spPr>
          <a:xfrm rot="7961969" flipV="1">
            <a:off x="4721003" y="5180240"/>
            <a:ext cx="470949" cy="719679"/>
          </a:xfrm>
          <a:prstGeom prst="upArrow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Upp 19"/>
          <p:cNvSpPr/>
          <p:nvPr/>
        </p:nvSpPr>
        <p:spPr>
          <a:xfrm rot="2879340" flipV="1">
            <a:off x="7026366" y="5085812"/>
            <a:ext cx="525900" cy="768784"/>
          </a:xfrm>
          <a:prstGeom prst="upArrow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Rak 20"/>
          <p:cNvCxnSpPr/>
          <p:nvPr/>
        </p:nvCxnSpPr>
        <p:spPr>
          <a:xfrm flipH="1">
            <a:off x="3840072" y="4329662"/>
            <a:ext cx="1597765" cy="200315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21"/>
          <p:cNvCxnSpPr/>
          <p:nvPr/>
        </p:nvCxnSpPr>
        <p:spPr>
          <a:xfrm>
            <a:off x="6843103" y="4365193"/>
            <a:ext cx="1720406" cy="1834444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lockbåge 7"/>
          <p:cNvSpPr/>
          <p:nvPr/>
        </p:nvSpPr>
        <p:spPr>
          <a:xfrm rot="10800000" flipH="1" flipV="1">
            <a:off x="3770593" y="1080817"/>
            <a:ext cx="4680000" cy="4680000"/>
          </a:xfrm>
          <a:prstGeom prst="blockArc">
            <a:avLst>
              <a:gd name="adj1" fmla="val 7692486"/>
              <a:gd name="adj2" fmla="val 10602934"/>
              <a:gd name="adj3" fmla="val 121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ruta 8"/>
          <p:cNvSpPr txBox="1"/>
          <p:nvPr/>
        </p:nvSpPr>
        <p:spPr>
          <a:xfrm rot="3709746">
            <a:off x="3447153" y="3681972"/>
            <a:ext cx="2507187" cy="9336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/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PROCESS1</a:t>
            </a:r>
          </a:p>
        </p:txBody>
      </p:sp>
      <p:sp>
        <p:nvSpPr>
          <p:cNvPr id="10" name="Blockbåge 9"/>
          <p:cNvSpPr/>
          <p:nvPr/>
        </p:nvSpPr>
        <p:spPr>
          <a:xfrm rot="10800000" flipH="1" flipV="1">
            <a:off x="3156289" y="496778"/>
            <a:ext cx="5868000" cy="5868000"/>
          </a:xfrm>
          <a:prstGeom prst="blockArc">
            <a:avLst>
              <a:gd name="adj1" fmla="val 16989907"/>
              <a:gd name="adj2" fmla="val 21545074"/>
              <a:gd name="adj3" fmla="val 947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ruta 10"/>
          <p:cNvSpPr txBox="1"/>
          <p:nvPr/>
        </p:nvSpPr>
        <p:spPr>
          <a:xfrm rot="17887688">
            <a:off x="6585816" y="3796805"/>
            <a:ext cx="1849901" cy="814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>
                <a:gd name="adj" fmla="val 1382558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PROCESS5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Blockbåge 11"/>
          <p:cNvSpPr/>
          <p:nvPr/>
        </p:nvSpPr>
        <p:spPr>
          <a:xfrm rot="10800000" flipH="1" flipV="1">
            <a:off x="3772379" y="1090453"/>
            <a:ext cx="4680000" cy="4680000"/>
          </a:xfrm>
          <a:prstGeom prst="blockArc">
            <a:avLst>
              <a:gd name="adj1" fmla="val 13847815"/>
              <a:gd name="adj2" fmla="val 16854792"/>
              <a:gd name="adj3" fmla="val 12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ruta 12"/>
          <p:cNvSpPr txBox="1"/>
          <p:nvPr/>
        </p:nvSpPr>
        <p:spPr>
          <a:xfrm rot="2905879">
            <a:off x="6390928" y="1596958"/>
            <a:ext cx="2554805" cy="105359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611754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PROCESS4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4" name="Blockbåge 13"/>
          <p:cNvSpPr/>
          <p:nvPr/>
        </p:nvSpPr>
        <p:spPr>
          <a:xfrm rot="10800000" flipH="1" flipV="1">
            <a:off x="3759712" y="1094423"/>
            <a:ext cx="4680000" cy="4680000"/>
          </a:xfrm>
          <a:prstGeom prst="blockArc">
            <a:avLst>
              <a:gd name="adj1" fmla="val 10717231"/>
              <a:gd name="adj2" fmla="val 13778977"/>
              <a:gd name="adj3" fmla="val 12329"/>
            </a:avLst>
          </a:prstGeom>
          <a:solidFill>
            <a:srgbClr val="D6009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ruta 14"/>
          <p:cNvSpPr txBox="1"/>
          <p:nvPr/>
        </p:nvSpPr>
        <p:spPr>
          <a:xfrm rot="17810151">
            <a:off x="3757738" y="2082808"/>
            <a:ext cx="2808553" cy="174938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358996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PROCESS2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6" name="textruta 15"/>
          <p:cNvSpPr txBox="1"/>
          <p:nvPr/>
        </p:nvSpPr>
        <p:spPr>
          <a:xfrm rot="20647270">
            <a:off x="4561631" y="1587141"/>
            <a:ext cx="2383437" cy="10616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200840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PROCESS3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9480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pp 18"/>
          <p:cNvSpPr/>
          <p:nvPr/>
        </p:nvSpPr>
        <p:spPr>
          <a:xfrm rot="3232316">
            <a:off x="4790043" y="909756"/>
            <a:ext cx="470949" cy="554078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Upp 19"/>
          <p:cNvSpPr/>
          <p:nvPr/>
        </p:nvSpPr>
        <p:spPr>
          <a:xfrm rot="7776363">
            <a:off x="6916390" y="950022"/>
            <a:ext cx="525900" cy="643221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Rak 20"/>
          <p:cNvCxnSpPr/>
          <p:nvPr/>
        </p:nvCxnSpPr>
        <p:spPr>
          <a:xfrm flipH="1" flipV="1">
            <a:off x="4149602" y="567137"/>
            <a:ext cx="1242819" cy="171299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21"/>
          <p:cNvCxnSpPr/>
          <p:nvPr/>
        </p:nvCxnSpPr>
        <p:spPr>
          <a:xfrm flipV="1">
            <a:off x="6841166" y="541201"/>
            <a:ext cx="1327011" cy="177313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 4"/>
          <p:cNvGrpSpPr/>
          <p:nvPr/>
        </p:nvGrpSpPr>
        <p:grpSpPr>
          <a:xfrm>
            <a:off x="2460312" y="-207000"/>
            <a:ext cx="7271375" cy="7272000"/>
            <a:chOff x="2460312" y="-207000"/>
            <a:chExt cx="7271375" cy="7272000"/>
          </a:xfrm>
        </p:grpSpPr>
        <p:sp>
          <p:nvSpPr>
            <p:cNvPr id="6" name="Blockbåge 54"/>
            <p:cNvSpPr/>
            <p:nvPr/>
          </p:nvSpPr>
          <p:spPr>
            <a:xfrm rot="10800000">
              <a:off x="2460312" y="-207000"/>
              <a:ext cx="7271375" cy="7272000"/>
            </a:xfrm>
            <a:prstGeom prst="blockArc">
              <a:avLst>
                <a:gd name="adj1" fmla="val 338084"/>
                <a:gd name="adj2" fmla="val 3372032"/>
                <a:gd name="adj3" fmla="val 461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b" anchorCtr="0" forceAA="0" compatLnSpc="1">
              <a:prstTxWarp prst="textCircle">
                <a:avLst/>
              </a:prstTxWarp>
              <a:noAutofit/>
            </a:bodyPr>
            <a:lstStyle/>
            <a:p>
              <a:pPr algn="ctr">
                <a:spcBef>
                  <a:spcPts val="2400"/>
                </a:spcBef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3" name="textruta 2"/>
            <p:cNvSpPr txBox="1"/>
            <p:nvPr/>
          </p:nvSpPr>
          <p:spPr>
            <a:xfrm rot="17917084">
              <a:off x="2450088" y="1569230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7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2819999" y="153000"/>
            <a:ext cx="6552000" cy="6552000"/>
            <a:chOff x="2827829" y="188361"/>
            <a:chExt cx="6552000" cy="6552000"/>
          </a:xfrm>
        </p:grpSpPr>
        <p:sp>
          <p:nvSpPr>
            <p:cNvPr id="17" name="Blockbåge 16"/>
            <p:cNvSpPr/>
            <p:nvPr/>
          </p:nvSpPr>
          <p:spPr>
            <a:xfrm rot="10800000">
              <a:off x="2827829" y="188361"/>
              <a:ext cx="6552000" cy="6552000"/>
            </a:xfrm>
            <a:prstGeom prst="blockArc">
              <a:avLst>
                <a:gd name="adj1" fmla="val 19763022"/>
                <a:gd name="adj2" fmla="val 717098"/>
                <a:gd name="adj3" fmla="val 4985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xtruta 23"/>
            <p:cNvSpPr txBox="1"/>
            <p:nvPr/>
          </p:nvSpPr>
          <p:spPr>
            <a:xfrm rot="15805914">
              <a:off x="2514253" y="3046438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3179999" y="513000"/>
            <a:ext cx="5832000" cy="5832000"/>
            <a:chOff x="3183417" y="512183"/>
            <a:chExt cx="5832000" cy="5832000"/>
          </a:xfrm>
        </p:grpSpPr>
        <p:sp>
          <p:nvSpPr>
            <p:cNvPr id="16" name="Blockbåge 15"/>
            <p:cNvSpPr/>
            <p:nvPr/>
          </p:nvSpPr>
          <p:spPr>
            <a:xfrm rot="10800000">
              <a:off x="3183417" y="512183"/>
              <a:ext cx="5832000" cy="5832000"/>
            </a:xfrm>
            <a:prstGeom prst="blockArc">
              <a:avLst>
                <a:gd name="adj1" fmla="val 14999380"/>
                <a:gd name="adj2" fmla="val 20063563"/>
                <a:gd name="adj3" fmla="val 50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textruta 3"/>
            <p:cNvSpPr txBox="1"/>
            <p:nvPr/>
          </p:nvSpPr>
          <p:spPr>
            <a:xfrm rot="2003838">
              <a:off x="3940985" y="4987775"/>
              <a:ext cx="1946069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9" name="Grupp 8"/>
          <p:cNvGrpSpPr/>
          <p:nvPr/>
        </p:nvGrpSpPr>
        <p:grpSpPr>
          <a:xfrm>
            <a:off x="3539999" y="873000"/>
            <a:ext cx="5112000" cy="5112000"/>
            <a:chOff x="3538638" y="872719"/>
            <a:chExt cx="5112000" cy="5112000"/>
          </a:xfrm>
        </p:grpSpPr>
        <p:sp>
          <p:nvSpPr>
            <p:cNvPr id="11" name="Blockbåge 10"/>
            <p:cNvSpPr/>
            <p:nvPr/>
          </p:nvSpPr>
          <p:spPr>
            <a:xfrm rot="10800000">
              <a:off x="3538638" y="872719"/>
              <a:ext cx="5112000" cy="5112000"/>
            </a:xfrm>
            <a:prstGeom prst="blockArc">
              <a:avLst>
                <a:gd name="adj1" fmla="val 11965965"/>
                <a:gd name="adj2" fmla="val 15611604"/>
                <a:gd name="adj3" fmla="val 63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textruta 21"/>
            <p:cNvSpPr txBox="1"/>
            <p:nvPr/>
          </p:nvSpPr>
          <p:spPr>
            <a:xfrm rot="19440708">
              <a:off x="6254391" y="4563982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3899999" y="1233000"/>
            <a:ext cx="4392000" cy="4392000"/>
            <a:chOff x="3891180" y="1232984"/>
            <a:chExt cx="4392000" cy="4392000"/>
          </a:xfrm>
        </p:grpSpPr>
        <p:sp>
          <p:nvSpPr>
            <p:cNvPr id="14" name="Blockbåge 13"/>
            <p:cNvSpPr/>
            <p:nvPr/>
          </p:nvSpPr>
          <p:spPr>
            <a:xfrm rot="10800000">
              <a:off x="3891180" y="1232984"/>
              <a:ext cx="4392000" cy="4392000"/>
            </a:xfrm>
            <a:prstGeom prst="blockArc">
              <a:avLst>
                <a:gd name="adj1" fmla="val 10227383"/>
                <a:gd name="adj2" fmla="val 12726514"/>
                <a:gd name="adj3" fmla="val 67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textruta 22"/>
            <p:cNvSpPr txBox="1"/>
            <p:nvPr/>
          </p:nvSpPr>
          <p:spPr>
            <a:xfrm rot="16779312">
              <a:off x="6765346" y="3115008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3" name="Grupp 12"/>
          <p:cNvGrpSpPr/>
          <p:nvPr/>
        </p:nvGrpSpPr>
        <p:grpSpPr>
          <a:xfrm>
            <a:off x="4241999" y="1575000"/>
            <a:ext cx="3708000" cy="3708000"/>
            <a:chOff x="4058254" y="1249534"/>
            <a:chExt cx="3977955" cy="3977955"/>
          </a:xfrm>
        </p:grpSpPr>
        <p:sp>
          <p:nvSpPr>
            <p:cNvPr id="15" name="Blockbåge 14"/>
            <p:cNvSpPr/>
            <p:nvPr/>
          </p:nvSpPr>
          <p:spPr>
            <a:xfrm rot="10800000">
              <a:off x="4058254" y="1249534"/>
              <a:ext cx="3977955" cy="3977955"/>
            </a:xfrm>
            <a:prstGeom prst="blockArc">
              <a:avLst>
                <a:gd name="adj1" fmla="val 7530303"/>
                <a:gd name="adj2" fmla="val 10618227"/>
                <a:gd name="adj3" fmla="val 79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ruta 24"/>
            <p:cNvSpPr txBox="1"/>
            <p:nvPr/>
          </p:nvSpPr>
          <p:spPr>
            <a:xfrm rot="14625026">
              <a:off x="6350001" y="2092739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7" name="Grupp 26"/>
          <p:cNvGrpSpPr/>
          <p:nvPr/>
        </p:nvGrpSpPr>
        <p:grpSpPr>
          <a:xfrm>
            <a:off x="4565999" y="1899000"/>
            <a:ext cx="3060000" cy="3060000"/>
            <a:chOff x="4557433" y="1898183"/>
            <a:chExt cx="3060000" cy="3060000"/>
          </a:xfrm>
        </p:grpSpPr>
        <p:sp>
          <p:nvSpPr>
            <p:cNvPr id="12" name="Blockbåge 11"/>
            <p:cNvSpPr/>
            <p:nvPr/>
          </p:nvSpPr>
          <p:spPr>
            <a:xfrm rot="10800000">
              <a:off x="4557433" y="1898183"/>
              <a:ext cx="3060000" cy="3060000"/>
            </a:xfrm>
            <a:prstGeom prst="blockArc">
              <a:avLst>
                <a:gd name="adj1" fmla="val 7652826"/>
                <a:gd name="adj2" fmla="val 3287432"/>
                <a:gd name="adj3" fmla="val 1009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180000" numCol="1" spcCol="0" rtlCol="0" fromWordArt="0" anchor="t" anchorCtr="0" forceAA="0" compatLnSpc="1">
              <a:prstTxWarp prst="textArchDown">
                <a:avLst>
                  <a:gd name="adj" fmla="val 1300374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textruta 25"/>
            <p:cNvSpPr txBox="1"/>
            <p:nvPr/>
          </p:nvSpPr>
          <p:spPr>
            <a:xfrm>
              <a:off x="5210969" y="3873644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1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0434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pp 19"/>
          <p:cNvSpPr/>
          <p:nvPr/>
        </p:nvSpPr>
        <p:spPr>
          <a:xfrm rot="18247406">
            <a:off x="6891250" y="1330116"/>
            <a:ext cx="356438" cy="505272"/>
          </a:xfrm>
          <a:prstGeom prst="upArrow">
            <a:avLst>
              <a:gd name="adj1" fmla="val 66486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Rak 21"/>
          <p:cNvCxnSpPr/>
          <p:nvPr/>
        </p:nvCxnSpPr>
        <p:spPr>
          <a:xfrm flipV="1">
            <a:off x="6791120" y="319723"/>
            <a:ext cx="1469606" cy="210826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Blockbåge 22"/>
          <p:cNvSpPr/>
          <p:nvPr/>
        </p:nvSpPr>
        <p:spPr>
          <a:xfrm rot="13479090">
            <a:off x="4466658" y="1837022"/>
            <a:ext cx="3240000" cy="3240000"/>
          </a:xfrm>
          <a:prstGeom prst="blockArc">
            <a:avLst>
              <a:gd name="adj1" fmla="val 4806381"/>
              <a:gd name="adj2" fmla="val 703045"/>
              <a:gd name="adj3" fmla="val 114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8" name="Grupp 17"/>
          <p:cNvGrpSpPr/>
          <p:nvPr/>
        </p:nvGrpSpPr>
        <p:grpSpPr>
          <a:xfrm>
            <a:off x="2275993" y="-382915"/>
            <a:ext cx="7632000" cy="7632000"/>
            <a:chOff x="2276627" y="-382619"/>
            <a:chExt cx="7560000" cy="7560000"/>
          </a:xfrm>
        </p:grpSpPr>
        <p:sp>
          <p:nvSpPr>
            <p:cNvPr id="14" name="Blockbåge 54"/>
            <p:cNvSpPr/>
            <p:nvPr/>
          </p:nvSpPr>
          <p:spPr>
            <a:xfrm flipH="1">
              <a:off x="2276627" y="-382619"/>
              <a:ext cx="7560000" cy="7560000"/>
            </a:xfrm>
            <a:prstGeom prst="blockArc">
              <a:avLst>
                <a:gd name="adj1" fmla="val 10817440"/>
                <a:gd name="adj2" fmla="val 14090078"/>
                <a:gd name="adj3" fmla="val 395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textruta 32"/>
            <p:cNvSpPr txBox="1"/>
            <p:nvPr/>
          </p:nvSpPr>
          <p:spPr>
            <a:xfrm rot="3813166">
              <a:off x="7719465" y="1386353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7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2640000" y="-27000"/>
            <a:ext cx="6912000" cy="6912000"/>
            <a:chOff x="2640000" y="-27000"/>
            <a:chExt cx="6912000" cy="6912000"/>
          </a:xfrm>
        </p:grpSpPr>
        <p:sp>
          <p:nvSpPr>
            <p:cNvPr id="9" name="Blockbåge 8"/>
            <p:cNvSpPr/>
            <p:nvPr/>
          </p:nvSpPr>
          <p:spPr>
            <a:xfrm flipH="1">
              <a:off x="2640000" y="-27000"/>
              <a:ext cx="6912000" cy="6912000"/>
            </a:xfrm>
            <a:prstGeom prst="blockArc">
              <a:avLst>
                <a:gd name="adj1" fmla="val 7870708"/>
                <a:gd name="adj2" fmla="val 11124369"/>
                <a:gd name="adj3" fmla="val 459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textruta 33"/>
            <p:cNvSpPr txBox="1"/>
            <p:nvPr/>
          </p:nvSpPr>
          <p:spPr>
            <a:xfrm rot="6485119">
              <a:off x="7685405" y="3703141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2990449" y="331485"/>
            <a:ext cx="6192000" cy="6192000"/>
            <a:chOff x="2990449" y="331485"/>
            <a:chExt cx="6192000" cy="6192000"/>
          </a:xfrm>
        </p:grpSpPr>
        <p:sp>
          <p:nvSpPr>
            <p:cNvPr id="8" name="Blockbåge 7"/>
            <p:cNvSpPr/>
            <p:nvPr/>
          </p:nvSpPr>
          <p:spPr>
            <a:xfrm flipH="1">
              <a:off x="2990449" y="331485"/>
              <a:ext cx="6192000" cy="6192000"/>
            </a:xfrm>
            <a:prstGeom prst="blockArc">
              <a:avLst>
                <a:gd name="adj1" fmla="val 4426017"/>
                <a:gd name="adj2" fmla="val 8384723"/>
                <a:gd name="adj3" fmla="val 494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textruta 34"/>
            <p:cNvSpPr txBox="1"/>
            <p:nvPr/>
          </p:nvSpPr>
          <p:spPr>
            <a:xfrm rot="19602106">
              <a:off x="6515959" y="5074263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4066351" y="1418633"/>
            <a:ext cx="4032000" cy="4032000"/>
            <a:chOff x="4066351" y="1418633"/>
            <a:chExt cx="4032000" cy="4032000"/>
          </a:xfrm>
        </p:grpSpPr>
        <p:sp>
          <p:nvSpPr>
            <p:cNvPr id="7" name="Blockbåge 6"/>
            <p:cNvSpPr/>
            <p:nvPr/>
          </p:nvSpPr>
          <p:spPr>
            <a:xfrm flipH="1">
              <a:off x="4066351" y="1418633"/>
              <a:ext cx="4032000" cy="4032000"/>
            </a:xfrm>
            <a:prstGeom prst="blockArc">
              <a:avLst>
                <a:gd name="adj1" fmla="val 18235852"/>
                <a:gd name="adj2" fmla="val 21212823"/>
                <a:gd name="adj3" fmla="val 83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textruta 35"/>
            <p:cNvSpPr txBox="1"/>
            <p:nvPr/>
          </p:nvSpPr>
          <p:spPr>
            <a:xfrm rot="17659204">
              <a:off x="3909399" y="239237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2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3688952" y="1064417"/>
            <a:ext cx="4752000" cy="4752000"/>
            <a:chOff x="3688952" y="1064417"/>
            <a:chExt cx="4752000" cy="4752000"/>
          </a:xfrm>
        </p:grpSpPr>
        <p:sp>
          <p:nvSpPr>
            <p:cNvPr id="6" name="Blockbåge 5"/>
            <p:cNvSpPr/>
            <p:nvPr/>
          </p:nvSpPr>
          <p:spPr>
            <a:xfrm flipH="1">
              <a:off x="3688952" y="1064417"/>
              <a:ext cx="4752000" cy="4752000"/>
            </a:xfrm>
            <a:prstGeom prst="blockArc">
              <a:avLst>
                <a:gd name="adj1" fmla="val 20543660"/>
                <a:gd name="adj2" fmla="val 2162130"/>
                <a:gd name="adj3" fmla="val 671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textruta 36"/>
            <p:cNvSpPr txBox="1"/>
            <p:nvPr/>
          </p:nvSpPr>
          <p:spPr>
            <a:xfrm rot="5017774">
              <a:off x="3371024" y="3271113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5" name="Grupp 14"/>
          <p:cNvGrpSpPr/>
          <p:nvPr/>
        </p:nvGrpSpPr>
        <p:grpSpPr>
          <a:xfrm>
            <a:off x="3360668" y="685604"/>
            <a:ext cx="5472000" cy="5472000"/>
            <a:chOff x="3360668" y="685604"/>
            <a:chExt cx="5472000" cy="5472000"/>
          </a:xfrm>
        </p:grpSpPr>
        <p:sp>
          <p:nvSpPr>
            <p:cNvPr id="4" name="Blockbåge 3"/>
            <p:cNvSpPr/>
            <p:nvPr/>
          </p:nvSpPr>
          <p:spPr>
            <a:xfrm flipH="1">
              <a:off x="3360668" y="685604"/>
              <a:ext cx="5472000" cy="5472000"/>
            </a:xfrm>
            <a:prstGeom prst="blockArc">
              <a:avLst>
                <a:gd name="adj1" fmla="val 1328736"/>
                <a:gd name="adj2" fmla="val 5371626"/>
                <a:gd name="adj3" fmla="val 5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textruta 37"/>
            <p:cNvSpPr txBox="1"/>
            <p:nvPr/>
          </p:nvSpPr>
          <p:spPr>
            <a:xfrm rot="2370088">
              <a:off x="3791792" y="4645865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sp>
        <p:nvSpPr>
          <p:cNvPr id="39" name="textruta 38"/>
          <p:cNvSpPr txBox="1"/>
          <p:nvPr/>
        </p:nvSpPr>
        <p:spPr>
          <a:xfrm>
            <a:off x="5208038" y="4009524"/>
            <a:ext cx="1849901" cy="9336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/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 1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1" name="Upp 19"/>
          <p:cNvSpPr/>
          <p:nvPr/>
        </p:nvSpPr>
        <p:spPr>
          <a:xfrm rot="14259867">
            <a:off x="5054299" y="1326569"/>
            <a:ext cx="356438" cy="505272"/>
          </a:xfrm>
          <a:prstGeom prst="upArrow">
            <a:avLst>
              <a:gd name="adj1" fmla="val 66486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Rak 20"/>
          <p:cNvCxnSpPr/>
          <p:nvPr/>
        </p:nvCxnSpPr>
        <p:spPr>
          <a:xfrm flipH="1" flipV="1">
            <a:off x="4108043" y="369364"/>
            <a:ext cx="1258369" cy="2049612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282543"/>
      </p:ext>
    </p:extLst>
  </p:cSld>
  <p:clrMapOvr>
    <a:masterClrMapping/>
  </p:clrMapOvr>
</p:sld>
</file>

<file path=ppt/theme/theme1.xml><?xml version="1.0" encoding="utf-8"?>
<a:theme xmlns:a="http://schemas.openxmlformats.org/drawingml/2006/main" name="IRM">
  <a:themeElements>
    <a:clrScheme name="I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EE0"/>
      </a:accent1>
      <a:accent2>
        <a:srgbClr val="F79646"/>
      </a:accent2>
      <a:accent3>
        <a:srgbClr val="9BBB59"/>
      </a:accent3>
      <a:accent4>
        <a:srgbClr val="8064A2"/>
      </a:accent4>
      <a:accent5>
        <a:srgbClr val="C0504D"/>
      </a:accent5>
      <a:accent6>
        <a:srgbClr val="EEECE1"/>
      </a:accent6>
      <a:hlink>
        <a:srgbClr val="009EE0"/>
      </a:hlink>
      <a:folHlink>
        <a:srgbClr val="009EE0"/>
      </a:folHlink>
    </a:clrScheme>
    <a:fontScheme name="IRM Arial Calibri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/>
      <a:bodyPr vert="horz" lIns="91440" tIns="45720" rIns="91440" bIns="45720" rtlCol="0" anchor="ctr">
        <a:normAutofit lnSpcReduction="10000"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RM" id="{6F77C82C-C2E5-469B-B532-618EE88B7CA0}" vid="{F108B752-18CA-410D-8AE0-24289066BD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00B94E262D64479567996945275BEF" ma:contentTypeVersion="8" ma:contentTypeDescription="Skapa ett nytt dokument." ma:contentTypeScope="" ma:versionID="901c6b1acc21f93512595b40bd72d795">
  <xsd:schema xmlns:xsd="http://www.w3.org/2001/XMLSchema" xmlns:xs="http://www.w3.org/2001/XMLSchema" xmlns:p="http://schemas.microsoft.com/office/2006/metadata/properties" xmlns:ns2="0a911e76-a1a1-48b7-9ad8-ac66dcc0db64" xmlns:ns3="f269aa1d-0c5e-4b4b-8a63-14e4569f7dfa" targetNamespace="http://schemas.microsoft.com/office/2006/metadata/properties" ma:root="true" ma:fieldsID="d584531936c2ed02eb06ec84e1b3febe" ns2:_="" ns3:_="">
    <xsd:import namespace="0a911e76-a1a1-48b7-9ad8-ac66dcc0db64"/>
    <xsd:import namespace="f269aa1d-0c5e-4b4b-8a63-14e4569f7dfa"/>
    <xsd:element name="properties">
      <xsd:complexType>
        <xsd:sequence>
          <xsd:element name="documentManagement">
            <xsd:complexType>
              <xsd:all>
                <xsd:element ref="ns2:Malltyp" minOccurs="0"/>
                <xsd:element ref="ns2:Dokumentgrupp" minOccurs="0"/>
                <xsd:element ref="ns3:SharedWithUsers" minOccurs="0"/>
                <xsd:element ref="ns3:SharingHintHash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11e76-a1a1-48b7-9ad8-ac66dcc0db64" elementFormDefault="qualified">
    <xsd:import namespace="http://schemas.microsoft.com/office/2006/documentManagement/types"/>
    <xsd:import namespace="http://schemas.microsoft.com/office/infopath/2007/PartnerControls"/>
    <xsd:element name="Malltyp" ma:index="8" nillable="true" ma:displayName="Malltyp" ma:format="Dropdown" ma:internalName="Malltyp">
      <xsd:simpleType>
        <xsd:restriction base="dms:Choice">
          <xsd:enumeration value="BMD"/>
          <xsd:enumeration value="Brevpapper"/>
          <xsd:enumeration value="Ekonomi"/>
          <xsd:enumeration value="Katalog"/>
          <xsd:enumeration value="Kurs"/>
          <xsd:enumeration value="Visio"/>
          <xsd:enumeration value="Offert"/>
          <xsd:enumeration value="Rapport"/>
        </xsd:restriction>
      </xsd:simpleType>
    </xsd:element>
    <xsd:element name="Dokumentgrupp" ma:index="9" nillable="true" ma:displayName="Dokumentgrupp" ma:default="Mall" ma:format="Dropdown" ma:internalName="Dokumentgrupp">
      <xsd:simpleType>
        <xsd:restriction base="dms:Choice">
          <xsd:enumeration value="Mall"/>
        </xsd:restriction>
      </xsd:simple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9aa1d-0c5e-4b4b-8a63-14e4569f7d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1" nillable="true" ma:displayName="Delar tips, Hash" ma:internalName="SharingHintHash" ma:readOnly="true">
      <xsd:simpleType>
        <xsd:restriction base="dms:Text"/>
      </xsd:simpleType>
    </xsd:element>
    <xsd:element name="SharedWithDetails" ma:index="12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mentgrupp xmlns="0a911e76-a1a1-48b7-9ad8-ac66dcc0db64">Mall</Dokumentgrupp>
    <Malltyp xmlns="0a911e76-a1a1-48b7-9ad8-ac66dcc0db6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1194D0-E23F-44A0-9589-2DEFDA2221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911e76-a1a1-48b7-9ad8-ac66dcc0db64"/>
    <ds:schemaRef ds:uri="f269aa1d-0c5e-4b4b-8a63-14e4569f7d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CBC38B-BB1E-4DBE-AC6B-A852DAC53AF4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f269aa1d-0c5e-4b4b-8a63-14e4569f7dfa"/>
    <ds:schemaRef ds:uri="http://purl.org/dc/dcmitype/"/>
    <ds:schemaRef ds:uri="http://schemas.microsoft.com/office/2006/metadata/properties"/>
    <ds:schemaRef ds:uri="0a911e76-a1a1-48b7-9ad8-ac66dcc0db64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7781EE6-1FD6-4629-93D8-5A245A9C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IRM</Template>
  <TotalTime>424</TotalTime>
  <Words>94</Words>
  <Application>Microsoft Office PowerPoint</Application>
  <PresentationFormat>Bredbild</PresentationFormat>
  <Paragraphs>33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9" baseType="lpstr">
      <vt:lpstr>Arial</vt:lpstr>
      <vt:lpstr>Calibri</vt:lpstr>
      <vt:lpstr>IRM</vt:lpstr>
      <vt:lpstr>Rita Vintergata-nav i Powerpoint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 Lilliesköld</dc:creator>
  <cp:lastModifiedBy>Jane Theobald</cp:lastModifiedBy>
  <cp:revision>39</cp:revision>
  <dcterms:created xsi:type="dcterms:W3CDTF">2016-01-11T12:29:04Z</dcterms:created>
  <dcterms:modified xsi:type="dcterms:W3CDTF">2024-09-18T08:26:11Z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0x010100DF00B94E262D64479567996945275BEF</vt:lpwstr>
  </property>
  <property fmtid="{D5CDD505-2E9C-101B-9397-08002B2CF9AE}" pid="3" name="AuthorIds_UIVersion_2560">
    <vt:lpwstr>17</vt:lpwstr>
  </property>
</Properties>
</file>